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media/image62.jpg" ContentType="image/jpg"/>
  <Override PartName="/ppt/media/image63.jpg" ContentType="image/jpg"/>
  <Override PartName="/ppt/media/image64.jpg" ContentType="image/jpg"/>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6" r:id="rId1"/>
  </p:sldMasterIdLst>
  <p:notesMasterIdLst>
    <p:notesMasterId r:id="rId117"/>
  </p:notesMasterIdLst>
  <p:handoutMasterIdLst>
    <p:handoutMasterId r:id="rId118"/>
  </p:handoutMasterIdLst>
  <p:sldIdLst>
    <p:sldId id="282" r:id="rId2"/>
    <p:sldId id="430" r:id="rId3"/>
    <p:sldId id="431" r:id="rId4"/>
    <p:sldId id="484" r:id="rId5"/>
    <p:sldId id="485" r:id="rId6"/>
    <p:sldId id="620" r:id="rId7"/>
    <p:sldId id="621" r:id="rId8"/>
    <p:sldId id="622" r:id="rId9"/>
    <p:sldId id="623" r:id="rId10"/>
    <p:sldId id="624" r:id="rId11"/>
    <p:sldId id="625" r:id="rId12"/>
    <p:sldId id="626" r:id="rId13"/>
    <p:sldId id="628" r:id="rId14"/>
    <p:sldId id="630" r:id="rId15"/>
    <p:sldId id="632" r:id="rId16"/>
    <p:sldId id="633" r:id="rId17"/>
    <p:sldId id="811" r:id="rId18"/>
    <p:sldId id="634" r:id="rId19"/>
    <p:sldId id="813" r:id="rId20"/>
    <p:sldId id="635" r:id="rId21"/>
    <p:sldId id="812" r:id="rId22"/>
    <p:sldId id="636" r:id="rId23"/>
    <p:sldId id="637" r:id="rId24"/>
    <p:sldId id="638" r:id="rId25"/>
    <p:sldId id="639" r:id="rId26"/>
    <p:sldId id="640" r:id="rId27"/>
    <p:sldId id="641" r:id="rId28"/>
    <p:sldId id="642" r:id="rId29"/>
    <p:sldId id="643" r:id="rId30"/>
    <p:sldId id="644" r:id="rId31"/>
    <p:sldId id="646" r:id="rId32"/>
    <p:sldId id="647" r:id="rId33"/>
    <p:sldId id="645" r:id="rId34"/>
    <p:sldId id="649" r:id="rId35"/>
    <p:sldId id="648" r:id="rId36"/>
    <p:sldId id="650" r:id="rId37"/>
    <p:sldId id="652" r:id="rId38"/>
    <p:sldId id="653" r:id="rId39"/>
    <p:sldId id="654" r:id="rId40"/>
    <p:sldId id="655" r:id="rId41"/>
    <p:sldId id="659" r:id="rId42"/>
    <p:sldId id="660" r:id="rId43"/>
    <p:sldId id="661" r:id="rId44"/>
    <p:sldId id="426" r:id="rId45"/>
    <p:sldId id="422" r:id="rId46"/>
    <p:sldId id="423" r:id="rId47"/>
    <p:sldId id="424" r:id="rId48"/>
    <p:sldId id="818" r:id="rId49"/>
    <p:sldId id="651" r:id="rId50"/>
    <p:sldId id="384" r:id="rId51"/>
    <p:sldId id="826" r:id="rId52"/>
    <p:sldId id="808" r:id="rId53"/>
    <p:sldId id="664" r:id="rId54"/>
    <p:sldId id="432" r:id="rId55"/>
    <p:sldId id="809" r:id="rId56"/>
    <p:sldId id="665" r:id="rId57"/>
    <p:sldId id="388" r:id="rId58"/>
    <p:sldId id="396" r:id="rId59"/>
    <p:sldId id="397" r:id="rId60"/>
    <p:sldId id="398" r:id="rId61"/>
    <p:sldId id="399" r:id="rId62"/>
    <p:sldId id="404" r:id="rId63"/>
    <p:sldId id="405" r:id="rId64"/>
    <p:sldId id="822" r:id="rId65"/>
    <p:sldId id="410" r:id="rId66"/>
    <p:sldId id="411" r:id="rId67"/>
    <p:sldId id="823" r:id="rId68"/>
    <p:sldId id="816" r:id="rId69"/>
    <p:sldId id="429" r:id="rId70"/>
    <p:sldId id="819" r:id="rId71"/>
    <p:sldId id="820" r:id="rId72"/>
    <p:sldId id="806" r:id="rId73"/>
    <p:sldId id="662" r:id="rId74"/>
    <p:sldId id="807" r:id="rId75"/>
    <p:sldId id="588" r:id="rId76"/>
    <p:sldId id="601" r:id="rId77"/>
    <p:sldId id="590" r:id="rId78"/>
    <p:sldId id="591" r:id="rId79"/>
    <p:sldId id="592" r:id="rId80"/>
    <p:sldId id="593" r:id="rId81"/>
    <p:sldId id="594" r:id="rId82"/>
    <p:sldId id="595" r:id="rId83"/>
    <p:sldId id="596" r:id="rId84"/>
    <p:sldId id="597" r:id="rId85"/>
    <p:sldId id="598" r:id="rId86"/>
    <p:sldId id="805" r:id="rId87"/>
    <p:sldId id="780" r:id="rId88"/>
    <p:sldId id="781" r:id="rId89"/>
    <p:sldId id="782" r:id="rId90"/>
    <p:sldId id="783" r:id="rId91"/>
    <p:sldId id="784" r:id="rId92"/>
    <p:sldId id="785" r:id="rId93"/>
    <p:sldId id="786" r:id="rId94"/>
    <p:sldId id="787" r:id="rId95"/>
    <p:sldId id="788" r:id="rId96"/>
    <p:sldId id="789" r:id="rId97"/>
    <p:sldId id="790" r:id="rId98"/>
    <p:sldId id="791" r:id="rId99"/>
    <p:sldId id="792" r:id="rId100"/>
    <p:sldId id="793" r:id="rId101"/>
    <p:sldId id="794" r:id="rId102"/>
    <p:sldId id="795" r:id="rId103"/>
    <p:sldId id="796" r:id="rId104"/>
    <p:sldId id="797" r:id="rId105"/>
    <p:sldId id="798" r:id="rId106"/>
    <p:sldId id="799" r:id="rId107"/>
    <p:sldId id="800" r:id="rId108"/>
    <p:sldId id="804" r:id="rId109"/>
    <p:sldId id="393" r:id="rId110"/>
    <p:sldId id="814" r:id="rId111"/>
    <p:sldId id="483" r:id="rId112"/>
    <p:sldId id="824" r:id="rId113"/>
    <p:sldId id="427" r:id="rId114"/>
    <p:sldId id="434" r:id="rId115"/>
    <p:sldId id="825" r:id="rId116"/>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uy Dang-Pham" initials="DD" lastIdx="1" clrIdx="0">
    <p:extLst>
      <p:ext uri="{19B8F6BF-5375-455C-9EA6-DF929625EA0E}">
        <p15:presenceInfo xmlns:p15="http://schemas.microsoft.com/office/powerpoint/2012/main" userId="Duy Dang-Pham"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AC800"/>
    <a:srgbClr val="C864C8"/>
    <a:srgbClr val="E60028"/>
    <a:srgbClr val="00C8A0"/>
    <a:srgbClr val="50D2FF"/>
    <a:srgbClr val="000054"/>
    <a:srgbClr val="0078FF"/>
    <a:srgbClr val="AA00AA"/>
    <a:srgbClr val="7AE1AA"/>
    <a:srgbClr val="FF8199"/>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8561" autoAdjust="0"/>
    <p:restoredTop sz="75455" autoAdjust="0"/>
  </p:normalViewPr>
  <p:slideViewPr>
    <p:cSldViewPr snapToGrid="0" snapToObjects="1">
      <p:cViewPr varScale="1">
        <p:scale>
          <a:sx n="126" d="100"/>
          <a:sy n="126" d="100"/>
        </p:scale>
        <p:origin x="208" y="296"/>
      </p:cViewPr>
      <p:guideLst>
        <p:guide orient="horz" pos="1620"/>
        <p:guide pos="2880"/>
      </p:guideLst>
    </p:cSldViewPr>
  </p:slideViewPr>
  <p:notesTextViewPr>
    <p:cViewPr>
      <p:scale>
        <a:sx n="100" d="100"/>
        <a:sy n="100" d="100"/>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notesMaster" Target="notesMasters/notesMaster1.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handoutMaster" Target="handoutMasters/handoutMaster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commentAuthors" Target="commentAuthors.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viewProps" Target="view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A79B3D7-1879-41A8-83E4-5C58761A6326}" type="doc">
      <dgm:prSet loTypeId="urn:microsoft.com/office/officeart/2005/8/layout/hierarchy6" loCatId="hierarchy" qsTypeId="urn:microsoft.com/office/officeart/2005/8/quickstyle/simple1" qsCatId="simple" csTypeId="urn:microsoft.com/office/officeart/2005/8/colors/accent2_1" csCatId="accent2" phldr="1"/>
      <dgm:spPr/>
      <dgm:t>
        <a:bodyPr/>
        <a:lstStyle/>
        <a:p>
          <a:endParaRPr lang="en-US"/>
        </a:p>
      </dgm:t>
    </dgm:pt>
    <dgm:pt modelId="{FD17EB7E-52C7-452C-B0C1-C57E769B95AA}">
      <dgm:prSet phldrT="[Text]"/>
      <dgm:spPr/>
      <dgm:t>
        <a:bodyPr/>
        <a:lstStyle/>
        <a:p>
          <a:r>
            <a:rPr lang="en-US" dirty="0"/>
            <a:t>Book</a:t>
          </a:r>
        </a:p>
      </dgm:t>
    </dgm:pt>
    <dgm:pt modelId="{1F300709-1F62-4AA4-87E5-56BDD1A1FF8E}" type="parTrans" cxnId="{FE59DABE-8E53-4B65-A410-55895CF9FFF5}">
      <dgm:prSet/>
      <dgm:spPr/>
      <dgm:t>
        <a:bodyPr/>
        <a:lstStyle/>
        <a:p>
          <a:endParaRPr lang="en-US"/>
        </a:p>
      </dgm:t>
    </dgm:pt>
    <dgm:pt modelId="{A9054EAA-9C89-431B-996D-8F115484E4DC}" type="sibTrans" cxnId="{FE59DABE-8E53-4B65-A410-55895CF9FFF5}">
      <dgm:prSet/>
      <dgm:spPr/>
      <dgm:t>
        <a:bodyPr/>
        <a:lstStyle/>
        <a:p>
          <a:endParaRPr lang="en-US"/>
        </a:p>
      </dgm:t>
    </dgm:pt>
    <dgm:pt modelId="{24F02AF9-6145-499C-A228-7729EFE89AF2}">
      <dgm:prSet phldrT="[Text]"/>
      <dgm:spPr/>
      <dgm:t>
        <a:bodyPr/>
        <a:lstStyle/>
        <a:p>
          <a:r>
            <a:rPr lang="en-US" dirty="0"/>
            <a:t>Text books</a:t>
          </a:r>
        </a:p>
      </dgm:t>
    </dgm:pt>
    <dgm:pt modelId="{31DB720B-815F-4208-B739-159975041522}" type="parTrans" cxnId="{419ADC77-E37D-43B8-8C2F-FB1BB2610394}">
      <dgm:prSet/>
      <dgm:spPr/>
      <dgm:t>
        <a:bodyPr/>
        <a:lstStyle/>
        <a:p>
          <a:endParaRPr lang="en-US"/>
        </a:p>
      </dgm:t>
    </dgm:pt>
    <dgm:pt modelId="{F071FF63-A344-4EB2-B187-8967F8D49CB0}" type="sibTrans" cxnId="{419ADC77-E37D-43B8-8C2F-FB1BB2610394}">
      <dgm:prSet/>
      <dgm:spPr/>
      <dgm:t>
        <a:bodyPr/>
        <a:lstStyle/>
        <a:p>
          <a:endParaRPr lang="en-US"/>
        </a:p>
      </dgm:t>
    </dgm:pt>
    <dgm:pt modelId="{4F08EB80-5BA1-4451-81BD-19FF6D14AA58}">
      <dgm:prSet phldrT="[Text]"/>
      <dgm:spPr/>
      <dgm:t>
        <a:bodyPr/>
        <a:lstStyle/>
        <a:p>
          <a:r>
            <a:rPr lang="en-US" dirty="0"/>
            <a:t>Math</a:t>
          </a:r>
        </a:p>
      </dgm:t>
    </dgm:pt>
    <dgm:pt modelId="{F128CBE1-9380-40F1-A3C8-259FB62BA29C}" type="parTrans" cxnId="{9B9F3DE2-8C6A-4F10-8426-F503EFF4562E}">
      <dgm:prSet/>
      <dgm:spPr/>
      <dgm:t>
        <a:bodyPr/>
        <a:lstStyle/>
        <a:p>
          <a:endParaRPr lang="en-US"/>
        </a:p>
      </dgm:t>
    </dgm:pt>
    <dgm:pt modelId="{3CD0A123-9F27-4084-9E94-7789C73A0E3E}" type="sibTrans" cxnId="{9B9F3DE2-8C6A-4F10-8426-F503EFF4562E}">
      <dgm:prSet/>
      <dgm:spPr/>
      <dgm:t>
        <a:bodyPr/>
        <a:lstStyle/>
        <a:p>
          <a:endParaRPr lang="en-US"/>
        </a:p>
      </dgm:t>
    </dgm:pt>
    <dgm:pt modelId="{EDAC0B14-FB74-42B5-9F85-965230D4A6D1}">
      <dgm:prSet phldrT="[Text]"/>
      <dgm:spPr/>
      <dgm:t>
        <a:bodyPr/>
        <a:lstStyle/>
        <a:p>
          <a:r>
            <a:rPr lang="en-US" dirty="0"/>
            <a:t>Physics</a:t>
          </a:r>
        </a:p>
      </dgm:t>
    </dgm:pt>
    <dgm:pt modelId="{3BF002D6-6F01-43E6-AC65-70F609810F10}" type="parTrans" cxnId="{A1BB778B-2CDA-44F3-AAF3-303F8B3712F3}">
      <dgm:prSet/>
      <dgm:spPr/>
      <dgm:t>
        <a:bodyPr/>
        <a:lstStyle/>
        <a:p>
          <a:endParaRPr lang="en-US"/>
        </a:p>
      </dgm:t>
    </dgm:pt>
    <dgm:pt modelId="{1DCEBEA6-B295-494B-8E36-380F22DA70E0}" type="sibTrans" cxnId="{A1BB778B-2CDA-44F3-AAF3-303F8B3712F3}">
      <dgm:prSet/>
      <dgm:spPr/>
      <dgm:t>
        <a:bodyPr/>
        <a:lstStyle/>
        <a:p>
          <a:endParaRPr lang="en-US"/>
        </a:p>
      </dgm:t>
    </dgm:pt>
    <dgm:pt modelId="{612678AF-B5D9-4FE5-84A9-B031EE78B590}">
      <dgm:prSet phldrT="[Text]"/>
      <dgm:spPr/>
      <dgm:t>
        <a:bodyPr/>
        <a:lstStyle/>
        <a:p>
          <a:r>
            <a:rPr lang="en-US" dirty="0"/>
            <a:t>Reference books</a:t>
          </a:r>
        </a:p>
      </dgm:t>
    </dgm:pt>
    <dgm:pt modelId="{7DCD40AF-F8FF-43CE-9185-FD812E9C70BF}" type="parTrans" cxnId="{1BAAC27C-6FEB-4F01-9540-61A30E8C7774}">
      <dgm:prSet/>
      <dgm:spPr/>
      <dgm:t>
        <a:bodyPr/>
        <a:lstStyle/>
        <a:p>
          <a:endParaRPr lang="en-US"/>
        </a:p>
      </dgm:t>
    </dgm:pt>
    <dgm:pt modelId="{9FD961CF-F4FE-4C92-A89E-A471BCE24039}" type="sibTrans" cxnId="{1BAAC27C-6FEB-4F01-9540-61A30E8C7774}">
      <dgm:prSet/>
      <dgm:spPr/>
      <dgm:t>
        <a:bodyPr/>
        <a:lstStyle/>
        <a:p>
          <a:endParaRPr lang="en-US"/>
        </a:p>
      </dgm:t>
    </dgm:pt>
    <dgm:pt modelId="{EB3AB1FF-1C4F-4E6A-B9A3-A76A82B462EA}">
      <dgm:prSet phldrT="[Text]"/>
      <dgm:spPr/>
      <dgm:t>
        <a:bodyPr/>
        <a:lstStyle/>
        <a:p>
          <a:r>
            <a:rPr lang="en-US" dirty="0"/>
            <a:t>Dictionaries</a:t>
          </a:r>
        </a:p>
      </dgm:t>
    </dgm:pt>
    <dgm:pt modelId="{969DABBD-AE4E-48BF-8B57-73A9F6C3B08F}" type="parTrans" cxnId="{D72F846F-39A7-4F54-B58C-EAE605CB2FB0}">
      <dgm:prSet/>
      <dgm:spPr/>
      <dgm:t>
        <a:bodyPr/>
        <a:lstStyle/>
        <a:p>
          <a:endParaRPr lang="en-US"/>
        </a:p>
      </dgm:t>
    </dgm:pt>
    <dgm:pt modelId="{962F267E-A414-442E-9C74-DB997724462E}" type="sibTrans" cxnId="{D72F846F-39A7-4F54-B58C-EAE605CB2FB0}">
      <dgm:prSet/>
      <dgm:spPr/>
      <dgm:t>
        <a:bodyPr/>
        <a:lstStyle/>
        <a:p>
          <a:endParaRPr lang="en-US"/>
        </a:p>
      </dgm:t>
    </dgm:pt>
    <dgm:pt modelId="{16856A11-6E4F-451F-B613-99E7438BD367}" type="pres">
      <dgm:prSet presAssocID="{FA79B3D7-1879-41A8-83E4-5C58761A6326}" presName="mainComposite" presStyleCnt="0">
        <dgm:presLayoutVars>
          <dgm:chPref val="1"/>
          <dgm:dir/>
          <dgm:animOne val="branch"/>
          <dgm:animLvl val="lvl"/>
          <dgm:resizeHandles val="exact"/>
        </dgm:presLayoutVars>
      </dgm:prSet>
      <dgm:spPr/>
    </dgm:pt>
    <dgm:pt modelId="{DBF1886A-328D-41A5-A6DC-2985026E1A54}" type="pres">
      <dgm:prSet presAssocID="{FA79B3D7-1879-41A8-83E4-5C58761A6326}" presName="hierFlow" presStyleCnt="0"/>
      <dgm:spPr/>
    </dgm:pt>
    <dgm:pt modelId="{D0E05118-E557-4460-9582-DB73D9B32842}" type="pres">
      <dgm:prSet presAssocID="{FA79B3D7-1879-41A8-83E4-5C58761A6326}" presName="hierChild1" presStyleCnt="0">
        <dgm:presLayoutVars>
          <dgm:chPref val="1"/>
          <dgm:animOne val="branch"/>
          <dgm:animLvl val="lvl"/>
        </dgm:presLayoutVars>
      </dgm:prSet>
      <dgm:spPr/>
    </dgm:pt>
    <dgm:pt modelId="{ABE9B72D-57CC-491B-AF67-1F3859E8E3AC}" type="pres">
      <dgm:prSet presAssocID="{FD17EB7E-52C7-452C-B0C1-C57E769B95AA}" presName="Name14" presStyleCnt="0"/>
      <dgm:spPr/>
    </dgm:pt>
    <dgm:pt modelId="{BB156812-CCF2-47B3-A271-62A44CCCF49A}" type="pres">
      <dgm:prSet presAssocID="{FD17EB7E-52C7-452C-B0C1-C57E769B95AA}" presName="level1Shape" presStyleLbl="node0" presStyleIdx="0" presStyleCnt="1">
        <dgm:presLayoutVars>
          <dgm:chPref val="3"/>
        </dgm:presLayoutVars>
      </dgm:prSet>
      <dgm:spPr/>
    </dgm:pt>
    <dgm:pt modelId="{DBA59755-670E-4867-95BB-69B190DA77BA}" type="pres">
      <dgm:prSet presAssocID="{FD17EB7E-52C7-452C-B0C1-C57E769B95AA}" presName="hierChild2" presStyleCnt="0"/>
      <dgm:spPr/>
    </dgm:pt>
    <dgm:pt modelId="{BC64E368-71F6-41A7-BCFC-D490F0135774}" type="pres">
      <dgm:prSet presAssocID="{31DB720B-815F-4208-B739-159975041522}" presName="Name19" presStyleLbl="parChTrans1D2" presStyleIdx="0" presStyleCnt="2"/>
      <dgm:spPr/>
    </dgm:pt>
    <dgm:pt modelId="{FF47F531-9621-4DF5-8B13-87B55DFE5F8F}" type="pres">
      <dgm:prSet presAssocID="{24F02AF9-6145-499C-A228-7729EFE89AF2}" presName="Name21" presStyleCnt="0"/>
      <dgm:spPr/>
    </dgm:pt>
    <dgm:pt modelId="{10C03F70-D5BD-4D5F-97C5-38148EBE09CF}" type="pres">
      <dgm:prSet presAssocID="{24F02AF9-6145-499C-A228-7729EFE89AF2}" presName="level2Shape" presStyleLbl="node2" presStyleIdx="0" presStyleCnt="2"/>
      <dgm:spPr/>
    </dgm:pt>
    <dgm:pt modelId="{5501818B-8550-408B-BB6F-10CA05EF158C}" type="pres">
      <dgm:prSet presAssocID="{24F02AF9-6145-499C-A228-7729EFE89AF2}" presName="hierChild3" presStyleCnt="0"/>
      <dgm:spPr/>
    </dgm:pt>
    <dgm:pt modelId="{36CB9E8A-1073-456F-8B7E-AAE19E127E46}" type="pres">
      <dgm:prSet presAssocID="{F128CBE1-9380-40F1-A3C8-259FB62BA29C}" presName="Name19" presStyleLbl="parChTrans1D3" presStyleIdx="0" presStyleCnt="3"/>
      <dgm:spPr/>
    </dgm:pt>
    <dgm:pt modelId="{BBE5384E-F6F6-4708-B328-990A89204D03}" type="pres">
      <dgm:prSet presAssocID="{4F08EB80-5BA1-4451-81BD-19FF6D14AA58}" presName="Name21" presStyleCnt="0"/>
      <dgm:spPr/>
    </dgm:pt>
    <dgm:pt modelId="{E17083CE-BFF9-4EE6-A579-652614265459}" type="pres">
      <dgm:prSet presAssocID="{4F08EB80-5BA1-4451-81BD-19FF6D14AA58}" presName="level2Shape" presStyleLbl="node3" presStyleIdx="0" presStyleCnt="3"/>
      <dgm:spPr/>
    </dgm:pt>
    <dgm:pt modelId="{3BFE64B6-13F8-4949-B917-570753F699F1}" type="pres">
      <dgm:prSet presAssocID="{4F08EB80-5BA1-4451-81BD-19FF6D14AA58}" presName="hierChild3" presStyleCnt="0"/>
      <dgm:spPr/>
    </dgm:pt>
    <dgm:pt modelId="{10DBCFE1-EF19-4F32-91B1-620CA044ACBB}" type="pres">
      <dgm:prSet presAssocID="{3BF002D6-6F01-43E6-AC65-70F609810F10}" presName="Name19" presStyleLbl="parChTrans1D3" presStyleIdx="1" presStyleCnt="3"/>
      <dgm:spPr/>
    </dgm:pt>
    <dgm:pt modelId="{046ED8F5-DE62-43DF-90C0-0BDA3557D648}" type="pres">
      <dgm:prSet presAssocID="{EDAC0B14-FB74-42B5-9F85-965230D4A6D1}" presName="Name21" presStyleCnt="0"/>
      <dgm:spPr/>
    </dgm:pt>
    <dgm:pt modelId="{8DEF7F0F-114C-4A47-9A7B-F013AB96E840}" type="pres">
      <dgm:prSet presAssocID="{EDAC0B14-FB74-42B5-9F85-965230D4A6D1}" presName="level2Shape" presStyleLbl="node3" presStyleIdx="1" presStyleCnt="3"/>
      <dgm:spPr/>
    </dgm:pt>
    <dgm:pt modelId="{2CF40BBF-A8E5-4AFF-A353-7F677C736FD9}" type="pres">
      <dgm:prSet presAssocID="{EDAC0B14-FB74-42B5-9F85-965230D4A6D1}" presName="hierChild3" presStyleCnt="0"/>
      <dgm:spPr/>
    </dgm:pt>
    <dgm:pt modelId="{4BDDD34F-53C6-47E9-BF65-8F898BEE66BC}" type="pres">
      <dgm:prSet presAssocID="{7DCD40AF-F8FF-43CE-9185-FD812E9C70BF}" presName="Name19" presStyleLbl="parChTrans1D2" presStyleIdx="1" presStyleCnt="2"/>
      <dgm:spPr/>
    </dgm:pt>
    <dgm:pt modelId="{48306116-C39D-46F6-8959-3996F8885D30}" type="pres">
      <dgm:prSet presAssocID="{612678AF-B5D9-4FE5-84A9-B031EE78B590}" presName="Name21" presStyleCnt="0"/>
      <dgm:spPr/>
    </dgm:pt>
    <dgm:pt modelId="{E7C216B4-4657-488E-8570-20BEA6A8C5AE}" type="pres">
      <dgm:prSet presAssocID="{612678AF-B5D9-4FE5-84A9-B031EE78B590}" presName="level2Shape" presStyleLbl="node2" presStyleIdx="1" presStyleCnt="2"/>
      <dgm:spPr/>
    </dgm:pt>
    <dgm:pt modelId="{ACB2E332-CCF7-4C06-A70D-90E2E2D710B8}" type="pres">
      <dgm:prSet presAssocID="{612678AF-B5D9-4FE5-84A9-B031EE78B590}" presName="hierChild3" presStyleCnt="0"/>
      <dgm:spPr/>
    </dgm:pt>
    <dgm:pt modelId="{3A4497CB-2B94-4C06-8392-81A06F8E54BD}" type="pres">
      <dgm:prSet presAssocID="{969DABBD-AE4E-48BF-8B57-73A9F6C3B08F}" presName="Name19" presStyleLbl="parChTrans1D3" presStyleIdx="2" presStyleCnt="3"/>
      <dgm:spPr/>
    </dgm:pt>
    <dgm:pt modelId="{0704BD44-2EAF-42A2-AC99-1C37059258B3}" type="pres">
      <dgm:prSet presAssocID="{EB3AB1FF-1C4F-4E6A-B9A3-A76A82B462EA}" presName="Name21" presStyleCnt="0"/>
      <dgm:spPr/>
    </dgm:pt>
    <dgm:pt modelId="{1D0DD263-61B3-403B-8791-8E9169C8287B}" type="pres">
      <dgm:prSet presAssocID="{EB3AB1FF-1C4F-4E6A-B9A3-A76A82B462EA}" presName="level2Shape" presStyleLbl="node3" presStyleIdx="2" presStyleCnt="3"/>
      <dgm:spPr/>
    </dgm:pt>
    <dgm:pt modelId="{FD844714-1CF3-4CB3-9B3F-2F1795CD34ED}" type="pres">
      <dgm:prSet presAssocID="{EB3AB1FF-1C4F-4E6A-B9A3-A76A82B462EA}" presName="hierChild3" presStyleCnt="0"/>
      <dgm:spPr/>
    </dgm:pt>
    <dgm:pt modelId="{684369DB-8E4D-491F-BE4A-F364C8AFCE6D}" type="pres">
      <dgm:prSet presAssocID="{FA79B3D7-1879-41A8-83E4-5C58761A6326}" presName="bgShapesFlow" presStyleCnt="0"/>
      <dgm:spPr/>
    </dgm:pt>
  </dgm:ptLst>
  <dgm:cxnLst>
    <dgm:cxn modelId="{7DE86A05-6A01-4F59-A042-2AF71D7984F5}" type="presOf" srcId="{3BF002D6-6F01-43E6-AC65-70F609810F10}" destId="{10DBCFE1-EF19-4F32-91B1-620CA044ACBB}" srcOrd="0" destOrd="0" presId="urn:microsoft.com/office/officeart/2005/8/layout/hierarchy6"/>
    <dgm:cxn modelId="{ED821E15-CADB-4B2F-BFE2-6D638C7D2BB9}" type="presOf" srcId="{7DCD40AF-F8FF-43CE-9185-FD812E9C70BF}" destId="{4BDDD34F-53C6-47E9-BF65-8F898BEE66BC}" srcOrd="0" destOrd="0" presId="urn:microsoft.com/office/officeart/2005/8/layout/hierarchy6"/>
    <dgm:cxn modelId="{08153D17-242F-4B42-8C21-A28F3C6E8D07}" type="presOf" srcId="{24F02AF9-6145-499C-A228-7729EFE89AF2}" destId="{10C03F70-D5BD-4D5F-97C5-38148EBE09CF}" srcOrd="0" destOrd="0" presId="urn:microsoft.com/office/officeart/2005/8/layout/hierarchy6"/>
    <dgm:cxn modelId="{6EB91E48-65AD-4D73-A954-C4480622550B}" type="presOf" srcId="{F128CBE1-9380-40F1-A3C8-259FB62BA29C}" destId="{36CB9E8A-1073-456F-8B7E-AAE19E127E46}" srcOrd="0" destOrd="0" presId="urn:microsoft.com/office/officeart/2005/8/layout/hierarchy6"/>
    <dgm:cxn modelId="{D72F846F-39A7-4F54-B58C-EAE605CB2FB0}" srcId="{612678AF-B5D9-4FE5-84A9-B031EE78B590}" destId="{EB3AB1FF-1C4F-4E6A-B9A3-A76A82B462EA}" srcOrd="0" destOrd="0" parTransId="{969DABBD-AE4E-48BF-8B57-73A9F6C3B08F}" sibTransId="{962F267E-A414-442E-9C74-DB997724462E}"/>
    <dgm:cxn modelId="{419ADC77-E37D-43B8-8C2F-FB1BB2610394}" srcId="{FD17EB7E-52C7-452C-B0C1-C57E769B95AA}" destId="{24F02AF9-6145-499C-A228-7729EFE89AF2}" srcOrd="0" destOrd="0" parTransId="{31DB720B-815F-4208-B739-159975041522}" sibTransId="{F071FF63-A344-4EB2-B187-8967F8D49CB0}"/>
    <dgm:cxn modelId="{E96C557C-1CEF-4DC7-A579-BEE44897983A}" type="presOf" srcId="{FA79B3D7-1879-41A8-83E4-5C58761A6326}" destId="{16856A11-6E4F-451F-B613-99E7438BD367}" srcOrd="0" destOrd="0" presId="urn:microsoft.com/office/officeart/2005/8/layout/hierarchy6"/>
    <dgm:cxn modelId="{1BAAC27C-6FEB-4F01-9540-61A30E8C7774}" srcId="{FD17EB7E-52C7-452C-B0C1-C57E769B95AA}" destId="{612678AF-B5D9-4FE5-84A9-B031EE78B590}" srcOrd="1" destOrd="0" parTransId="{7DCD40AF-F8FF-43CE-9185-FD812E9C70BF}" sibTransId="{9FD961CF-F4FE-4C92-A89E-A471BCE24039}"/>
    <dgm:cxn modelId="{849F1687-4B6B-4D43-A8E2-DEA5CBCE85B6}" type="presOf" srcId="{31DB720B-815F-4208-B739-159975041522}" destId="{BC64E368-71F6-41A7-BCFC-D490F0135774}" srcOrd="0" destOrd="0" presId="urn:microsoft.com/office/officeart/2005/8/layout/hierarchy6"/>
    <dgm:cxn modelId="{EC038089-2B1E-4C11-979D-21E4A064C413}" type="presOf" srcId="{EB3AB1FF-1C4F-4E6A-B9A3-A76A82B462EA}" destId="{1D0DD263-61B3-403B-8791-8E9169C8287B}" srcOrd="0" destOrd="0" presId="urn:microsoft.com/office/officeart/2005/8/layout/hierarchy6"/>
    <dgm:cxn modelId="{A1BB778B-2CDA-44F3-AAF3-303F8B3712F3}" srcId="{24F02AF9-6145-499C-A228-7729EFE89AF2}" destId="{EDAC0B14-FB74-42B5-9F85-965230D4A6D1}" srcOrd="1" destOrd="0" parTransId="{3BF002D6-6F01-43E6-AC65-70F609810F10}" sibTransId="{1DCEBEA6-B295-494B-8E36-380F22DA70E0}"/>
    <dgm:cxn modelId="{317E7D91-F04A-4CE9-A6BF-299B771B690D}" type="presOf" srcId="{EDAC0B14-FB74-42B5-9F85-965230D4A6D1}" destId="{8DEF7F0F-114C-4A47-9A7B-F013AB96E840}" srcOrd="0" destOrd="0" presId="urn:microsoft.com/office/officeart/2005/8/layout/hierarchy6"/>
    <dgm:cxn modelId="{FE59DABE-8E53-4B65-A410-55895CF9FFF5}" srcId="{FA79B3D7-1879-41A8-83E4-5C58761A6326}" destId="{FD17EB7E-52C7-452C-B0C1-C57E769B95AA}" srcOrd="0" destOrd="0" parTransId="{1F300709-1F62-4AA4-87E5-56BDD1A1FF8E}" sibTransId="{A9054EAA-9C89-431B-996D-8F115484E4DC}"/>
    <dgm:cxn modelId="{7A1894C3-64F7-43BA-A9BB-3BD8F0BE074F}" type="presOf" srcId="{612678AF-B5D9-4FE5-84A9-B031EE78B590}" destId="{E7C216B4-4657-488E-8570-20BEA6A8C5AE}" srcOrd="0" destOrd="0" presId="urn:microsoft.com/office/officeart/2005/8/layout/hierarchy6"/>
    <dgm:cxn modelId="{9B9F3DE2-8C6A-4F10-8426-F503EFF4562E}" srcId="{24F02AF9-6145-499C-A228-7729EFE89AF2}" destId="{4F08EB80-5BA1-4451-81BD-19FF6D14AA58}" srcOrd="0" destOrd="0" parTransId="{F128CBE1-9380-40F1-A3C8-259FB62BA29C}" sibTransId="{3CD0A123-9F27-4084-9E94-7789C73A0E3E}"/>
    <dgm:cxn modelId="{F31299E8-5BAD-49F8-98F9-230E255DF052}" type="presOf" srcId="{4F08EB80-5BA1-4451-81BD-19FF6D14AA58}" destId="{E17083CE-BFF9-4EE6-A579-652614265459}" srcOrd="0" destOrd="0" presId="urn:microsoft.com/office/officeart/2005/8/layout/hierarchy6"/>
    <dgm:cxn modelId="{AA10F8EF-D02E-4512-8700-CF2373404C3B}" type="presOf" srcId="{FD17EB7E-52C7-452C-B0C1-C57E769B95AA}" destId="{BB156812-CCF2-47B3-A271-62A44CCCF49A}" srcOrd="0" destOrd="0" presId="urn:microsoft.com/office/officeart/2005/8/layout/hierarchy6"/>
    <dgm:cxn modelId="{7F79B5FB-6FD7-473A-B322-E953DD8CD033}" type="presOf" srcId="{969DABBD-AE4E-48BF-8B57-73A9F6C3B08F}" destId="{3A4497CB-2B94-4C06-8392-81A06F8E54BD}" srcOrd="0" destOrd="0" presId="urn:microsoft.com/office/officeart/2005/8/layout/hierarchy6"/>
    <dgm:cxn modelId="{1DEFF12D-A8AA-42A6-B399-E71A2C662655}" type="presParOf" srcId="{16856A11-6E4F-451F-B613-99E7438BD367}" destId="{DBF1886A-328D-41A5-A6DC-2985026E1A54}" srcOrd="0" destOrd="0" presId="urn:microsoft.com/office/officeart/2005/8/layout/hierarchy6"/>
    <dgm:cxn modelId="{FDA36FFE-48F1-41E1-A97F-B94798E530C9}" type="presParOf" srcId="{DBF1886A-328D-41A5-A6DC-2985026E1A54}" destId="{D0E05118-E557-4460-9582-DB73D9B32842}" srcOrd="0" destOrd="0" presId="urn:microsoft.com/office/officeart/2005/8/layout/hierarchy6"/>
    <dgm:cxn modelId="{58A92FE7-ED26-4643-A79A-972F01046830}" type="presParOf" srcId="{D0E05118-E557-4460-9582-DB73D9B32842}" destId="{ABE9B72D-57CC-491B-AF67-1F3859E8E3AC}" srcOrd="0" destOrd="0" presId="urn:microsoft.com/office/officeart/2005/8/layout/hierarchy6"/>
    <dgm:cxn modelId="{EC9A230B-0DF3-4CF4-BA41-A48A3E630E0C}" type="presParOf" srcId="{ABE9B72D-57CC-491B-AF67-1F3859E8E3AC}" destId="{BB156812-CCF2-47B3-A271-62A44CCCF49A}" srcOrd="0" destOrd="0" presId="urn:microsoft.com/office/officeart/2005/8/layout/hierarchy6"/>
    <dgm:cxn modelId="{BE4CB231-BE5C-43E3-8CA5-0C194C367607}" type="presParOf" srcId="{ABE9B72D-57CC-491B-AF67-1F3859E8E3AC}" destId="{DBA59755-670E-4867-95BB-69B190DA77BA}" srcOrd="1" destOrd="0" presId="urn:microsoft.com/office/officeart/2005/8/layout/hierarchy6"/>
    <dgm:cxn modelId="{04114701-4CFE-48CA-A2D8-906C23D1B7A1}" type="presParOf" srcId="{DBA59755-670E-4867-95BB-69B190DA77BA}" destId="{BC64E368-71F6-41A7-BCFC-D490F0135774}" srcOrd="0" destOrd="0" presId="urn:microsoft.com/office/officeart/2005/8/layout/hierarchy6"/>
    <dgm:cxn modelId="{964F65E1-9002-40C3-A127-C0E0725F7A15}" type="presParOf" srcId="{DBA59755-670E-4867-95BB-69B190DA77BA}" destId="{FF47F531-9621-4DF5-8B13-87B55DFE5F8F}" srcOrd="1" destOrd="0" presId="urn:microsoft.com/office/officeart/2005/8/layout/hierarchy6"/>
    <dgm:cxn modelId="{EBF5904E-2797-4783-99EF-432F24D11019}" type="presParOf" srcId="{FF47F531-9621-4DF5-8B13-87B55DFE5F8F}" destId="{10C03F70-D5BD-4D5F-97C5-38148EBE09CF}" srcOrd="0" destOrd="0" presId="urn:microsoft.com/office/officeart/2005/8/layout/hierarchy6"/>
    <dgm:cxn modelId="{E7B75A54-59EB-4413-A6E3-17EC5E57FDB7}" type="presParOf" srcId="{FF47F531-9621-4DF5-8B13-87B55DFE5F8F}" destId="{5501818B-8550-408B-BB6F-10CA05EF158C}" srcOrd="1" destOrd="0" presId="urn:microsoft.com/office/officeart/2005/8/layout/hierarchy6"/>
    <dgm:cxn modelId="{6AF08AE4-C786-4B28-9BB0-7350E8D954AD}" type="presParOf" srcId="{5501818B-8550-408B-BB6F-10CA05EF158C}" destId="{36CB9E8A-1073-456F-8B7E-AAE19E127E46}" srcOrd="0" destOrd="0" presId="urn:microsoft.com/office/officeart/2005/8/layout/hierarchy6"/>
    <dgm:cxn modelId="{5C205C1A-7744-44B4-A976-DAD144932DB0}" type="presParOf" srcId="{5501818B-8550-408B-BB6F-10CA05EF158C}" destId="{BBE5384E-F6F6-4708-B328-990A89204D03}" srcOrd="1" destOrd="0" presId="urn:microsoft.com/office/officeart/2005/8/layout/hierarchy6"/>
    <dgm:cxn modelId="{2E1BFC3E-C000-406B-92AB-BD106104CBDA}" type="presParOf" srcId="{BBE5384E-F6F6-4708-B328-990A89204D03}" destId="{E17083CE-BFF9-4EE6-A579-652614265459}" srcOrd="0" destOrd="0" presId="urn:microsoft.com/office/officeart/2005/8/layout/hierarchy6"/>
    <dgm:cxn modelId="{17F3827E-2349-4C04-B1F8-14DB6B5BBC7F}" type="presParOf" srcId="{BBE5384E-F6F6-4708-B328-990A89204D03}" destId="{3BFE64B6-13F8-4949-B917-570753F699F1}" srcOrd="1" destOrd="0" presId="urn:microsoft.com/office/officeart/2005/8/layout/hierarchy6"/>
    <dgm:cxn modelId="{072E6003-2714-41A3-B8F0-2407889F9E04}" type="presParOf" srcId="{5501818B-8550-408B-BB6F-10CA05EF158C}" destId="{10DBCFE1-EF19-4F32-91B1-620CA044ACBB}" srcOrd="2" destOrd="0" presId="urn:microsoft.com/office/officeart/2005/8/layout/hierarchy6"/>
    <dgm:cxn modelId="{778B6ADD-F6B1-40FC-A56C-ED201D1528C3}" type="presParOf" srcId="{5501818B-8550-408B-BB6F-10CA05EF158C}" destId="{046ED8F5-DE62-43DF-90C0-0BDA3557D648}" srcOrd="3" destOrd="0" presId="urn:microsoft.com/office/officeart/2005/8/layout/hierarchy6"/>
    <dgm:cxn modelId="{7F1FE894-D93C-4273-9AFF-2AFB3218E3D3}" type="presParOf" srcId="{046ED8F5-DE62-43DF-90C0-0BDA3557D648}" destId="{8DEF7F0F-114C-4A47-9A7B-F013AB96E840}" srcOrd="0" destOrd="0" presId="urn:microsoft.com/office/officeart/2005/8/layout/hierarchy6"/>
    <dgm:cxn modelId="{5EC6C6DB-2B76-4D9C-9398-5C44BFD36AD3}" type="presParOf" srcId="{046ED8F5-DE62-43DF-90C0-0BDA3557D648}" destId="{2CF40BBF-A8E5-4AFF-A353-7F677C736FD9}" srcOrd="1" destOrd="0" presId="urn:microsoft.com/office/officeart/2005/8/layout/hierarchy6"/>
    <dgm:cxn modelId="{F90869C1-3ED7-4116-B8CD-40C56BDC37D4}" type="presParOf" srcId="{DBA59755-670E-4867-95BB-69B190DA77BA}" destId="{4BDDD34F-53C6-47E9-BF65-8F898BEE66BC}" srcOrd="2" destOrd="0" presId="urn:microsoft.com/office/officeart/2005/8/layout/hierarchy6"/>
    <dgm:cxn modelId="{CACF083E-6E4A-49F7-9BB4-8BFF2704C444}" type="presParOf" srcId="{DBA59755-670E-4867-95BB-69B190DA77BA}" destId="{48306116-C39D-46F6-8959-3996F8885D30}" srcOrd="3" destOrd="0" presId="urn:microsoft.com/office/officeart/2005/8/layout/hierarchy6"/>
    <dgm:cxn modelId="{727D957A-E6F4-46D7-9D2F-B706BC465890}" type="presParOf" srcId="{48306116-C39D-46F6-8959-3996F8885D30}" destId="{E7C216B4-4657-488E-8570-20BEA6A8C5AE}" srcOrd="0" destOrd="0" presId="urn:microsoft.com/office/officeart/2005/8/layout/hierarchy6"/>
    <dgm:cxn modelId="{ED521D6A-C664-40D2-99B7-5C5222FA3441}" type="presParOf" srcId="{48306116-C39D-46F6-8959-3996F8885D30}" destId="{ACB2E332-CCF7-4C06-A70D-90E2E2D710B8}" srcOrd="1" destOrd="0" presId="urn:microsoft.com/office/officeart/2005/8/layout/hierarchy6"/>
    <dgm:cxn modelId="{8CA569DC-7239-4A8F-B494-F03D848E7267}" type="presParOf" srcId="{ACB2E332-CCF7-4C06-A70D-90E2E2D710B8}" destId="{3A4497CB-2B94-4C06-8392-81A06F8E54BD}" srcOrd="0" destOrd="0" presId="urn:microsoft.com/office/officeart/2005/8/layout/hierarchy6"/>
    <dgm:cxn modelId="{FC2AA123-010D-4470-80E4-EAFD7DA36315}" type="presParOf" srcId="{ACB2E332-CCF7-4C06-A70D-90E2E2D710B8}" destId="{0704BD44-2EAF-42A2-AC99-1C37059258B3}" srcOrd="1" destOrd="0" presId="urn:microsoft.com/office/officeart/2005/8/layout/hierarchy6"/>
    <dgm:cxn modelId="{453A54E4-C245-46DC-8AC1-E4DE0CB760E9}" type="presParOf" srcId="{0704BD44-2EAF-42A2-AC99-1C37059258B3}" destId="{1D0DD263-61B3-403B-8791-8E9169C8287B}" srcOrd="0" destOrd="0" presId="urn:microsoft.com/office/officeart/2005/8/layout/hierarchy6"/>
    <dgm:cxn modelId="{5DA93CD0-96D8-41AC-AA0C-B812E2382B1A}" type="presParOf" srcId="{0704BD44-2EAF-42A2-AC99-1C37059258B3}" destId="{FD844714-1CF3-4CB3-9B3F-2F1795CD34ED}" srcOrd="1" destOrd="0" presId="urn:microsoft.com/office/officeart/2005/8/layout/hierarchy6"/>
    <dgm:cxn modelId="{916FA8D5-FB25-4740-B9B3-A6DD56182F79}" type="presParOf" srcId="{16856A11-6E4F-451F-B613-99E7438BD367}" destId="{684369DB-8E4D-491F-BE4A-F364C8AFCE6D}" srcOrd="1" destOrd="0" presId="urn:microsoft.com/office/officeart/2005/8/layout/hierarchy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A79B3D7-1879-41A8-83E4-5C58761A6326}" type="doc">
      <dgm:prSet loTypeId="urn:microsoft.com/office/officeart/2005/8/layout/hierarchy6" loCatId="hierarchy" qsTypeId="urn:microsoft.com/office/officeart/2005/8/quickstyle/simple1" qsCatId="simple" csTypeId="urn:microsoft.com/office/officeart/2005/8/colors/accent2_1" csCatId="accent2" phldr="1"/>
      <dgm:spPr/>
      <dgm:t>
        <a:bodyPr/>
        <a:lstStyle/>
        <a:p>
          <a:endParaRPr lang="en-US"/>
        </a:p>
      </dgm:t>
    </dgm:pt>
    <dgm:pt modelId="{FD17EB7E-52C7-452C-B0C1-C57E769B95AA}">
      <dgm:prSet phldrT="[Text]"/>
      <dgm:spPr/>
      <dgm:t>
        <a:bodyPr/>
        <a:lstStyle/>
        <a:p>
          <a:r>
            <a:rPr lang="en-US" dirty="0"/>
            <a:t>Book</a:t>
          </a:r>
        </a:p>
      </dgm:t>
    </dgm:pt>
    <dgm:pt modelId="{1F300709-1F62-4AA4-87E5-56BDD1A1FF8E}" type="parTrans" cxnId="{FE59DABE-8E53-4B65-A410-55895CF9FFF5}">
      <dgm:prSet/>
      <dgm:spPr/>
      <dgm:t>
        <a:bodyPr/>
        <a:lstStyle/>
        <a:p>
          <a:endParaRPr lang="en-US"/>
        </a:p>
      </dgm:t>
    </dgm:pt>
    <dgm:pt modelId="{A9054EAA-9C89-431B-996D-8F115484E4DC}" type="sibTrans" cxnId="{FE59DABE-8E53-4B65-A410-55895CF9FFF5}">
      <dgm:prSet/>
      <dgm:spPr/>
      <dgm:t>
        <a:bodyPr/>
        <a:lstStyle/>
        <a:p>
          <a:endParaRPr lang="en-US"/>
        </a:p>
      </dgm:t>
    </dgm:pt>
    <dgm:pt modelId="{24F02AF9-6145-499C-A228-7729EFE89AF2}">
      <dgm:prSet phldrT="[Text]"/>
      <dgm:spPr/>
      <dgm:t>
        <a:bodyPr/>
        <a:lstStyle/>
        <a:p>
          <a:r>
            <a:rPr lang="en-US" dirty="0"/>
            <a:t>Text book</a:t>
          </a:r>
        </a:p>
      </dgm:t>
    </dgm:pt>
    <dgm:pt modelId="{31DB720B-815F-4208-B739-159975041522}" type="parTrans" cxnId="{419ADC77-E37D-43B8-8C2F-FB1BB2610394}">
      <dgm:prSet/>
      <dgm:spPr/>
      <dgm:t>
        <a:bodyPr/>
        <a:lstStyle/>
        <a:p>
          <a:endParaRPr lang="en-US"/>
        </a:p>
      </dgm:t>
    </dgm:pt>
    <dgm:pt modelId="{F071FF63-A344-4EB2-B187-8967F8D49CB0}" type="sibTrans" cxnId="{419ADC77-E37D-43B8-8C2F-FB1BB2610394}">
      <dgm:prSet/>
      <dgm:spPr/>
      <dgm:t>
        <a:bodyPr/>
        <a:lstStyle/>
        <a:p>
          <a:endParaRPr lang="en-US"/>
        </a:p>
      </dgm:t>
    </dgm:pt>
    <dgm:pt modelId="{4F08EB80-5BA1-4451-81BD-19FF6D14AA58}">
      <dgm:prSet phldrT="[Text]"/>
      <dgm:spPr/>
      <dgm:t>
        <a:bodyPr/>
        <a:lstStyle/>
        <a:p>
          <a:r>
            <a:rPr lang="en-US" dirty="0"/>
            <a:t>Math</a:t>
          </a:r>
        </a:p>
      </dgm:t>
    </dgm:pt>
    <dgm:pt modelId="{F128CBE1-9380-40F1-A3C8-259FB62BA29C}" type="parTrans" cxnId="{9B9F3DE2-8C6A-4F10-8426-F503EFF4562E}">
      <dgm:prSet/>
      <dgm:spPr/>
      <dgm:t>
        <a:bodyPr/>
        <a:lstStyle/>
        <a:p>
          <a:endParaRPr lang="en-US"/>
        </a:p>
      </dgm:t>
    </dgm:pt>
    <dgm:pt modelId="{3CD0A123-9F27-4084-9E94-7789C73A0E3E}" type="sibTrans" cxnId="{9B9F3DE2-8C6A-4F10-8426-F503EFF4562E}">
      <dgm:prSet/>
      <dgm:spPr/>
      <dgm:t>
        <a:bodyPr/>
        <a:lstStyle/>
        <a:p>
          <a:endParaRPr lang="en-US"/>
        </a:p>
      </dgm:t>
    </dgm:pt>
    <dgm:pt modelId="{EDAC0B14-FB74-42B5-9F85-965230D4A6D1}">
      <dgm:prSet phldrT="[Text]"/>
      <dgm:spPr/>
      <dgm:t>
        <a:bodyPr/>
        <a:lstStyle/>
        <a:p>
          <a:r>
            <a:rPr lang="en-US" dirty="0"/>
            <a:t>Physics</a:t>
          </a:r>
        </a:p>
      </dgm:t>
    </dgm:pt>
    <dgm:pt modelId="{3BF002D6-6F01-43E6-AC65-70F609810F10}" type="parTrans" cxnId="{A1BB778B-2CDA-44F3-AAF3-303F8B3712F3}">
      <dgm:prSet/>
      <dgm:spPr/>
      <dgm:t>
        <a:bodyPr/>
        <a:lstStyle/>
        <a:p>
          <a:endParaRPr lang="en-US"/>
        </a:p>
      </dgm:t>
    </dgm:pt>
    <dgm:pt modelId="{1DCEBEA6-B295-494B-8E36-380F22DA70E0}" type="sibTrans" cxnId="{A1BB778B-2CDA-44F3-AAF3-303F8B3712F3}">
      <dgm:prSet/>
      <dgm:spPr/>
      <dgm:t>
        <a:bodyPr/>
        <a:lstStyle/>
        <a:p>
          <a:endParaRPr lang="en-US"/>
        </a:p>
      </dgm:t>
    </dgm:pt>
    <dgm:pt modelId="{612678AF-B5D9-4FE5-84A9-B031EE78B590}">
      <dgm:prSet phldrT="[Text]"/>
      <dgm:spPr/>
      <dgm:t>
        <a:bodyPr/>
        <a:lstStyle/>
        <a:p>
          <a:r>
            <a:rPr lang="en-US" dirty="0"/>
            <a:t>Reference book</a:t>
          </a:r>
        </a:p>
      </dgm:t>
    </dgm:pt>
    <dgm:pt modelId="{7DCD40AF-F8FF-43CE-9185-FD812E9C70BF}" type="parTrans" cxnId="{1BAAC27C-6FEB-4F01-9540-61A30E8C7774}">
      <dgm:prSet/>
      <dgm:spPr/>
      <dgm:t>
        <a:bodyPr/>
        <a:lstStyle/>
        <a:p>
          <a:endParaRPr lang="en-US"/>
        </a:p>
      </dgm:t>
    </dgm:pt>
    <dgm:pt modelId="{9FD961CF-F4FE-4C92-A89E-A471BCE24039}" type="sibTrans" cxnId="{1BAAC27C-6FEB-4F01-9540-61A30E8C7774}">
      <dgm:prSet/>
      <dgm:spPr/>
      <dgm:t>
        <a:bodyPr/>
        <a:lstStyle/>
        <a:p>
          <a:endParaRPr lang="en-US"/>
        </a:p>
      </dgm:t>
    </dgm:pt>
    <dgm:pt modelId="{EB3AB1FF-1C4F-4E6A-B9A3-A76A82B462EA}">
      <dgm:prSet phldrT="[Text]"/>
      <dgm:spPr/>
      <dgm:t>
        <a:bodyPr/>
        <a:lstStyle/>
        <a:p>
          <a:r>
            <a:rPr lang="en-US" dirty="0"/>
            <a:t>Dictionary</a:t>
          </a:r>
        </a:p>
      </dgm:t>
    </dgm:pt>
    <dgm:pt modelId="{969DABBD-AE4E-48BF-8B57-73A9F6C3B08F}" type="parTrans" cxnId="{D72F846F-39A7-4F54-B58C-EAE605CB2FB0}">
      <dgm:prSet/>
      <dgm:spPr/>
      <dgm:t>
        <a:bodyPr/>
        <a:lstStyle/>
        <a:p>
          <a:endParaRPr lang="en-US"/>
        </a:p>
      </dgm:t>
    </dgm:pt>
    <dgm:pt modelId="{962F267E-A414-442E-9C74-DB997724462E}" type="sibTrans" cxnId="{D72F846F-39A7-4F54-B58C-EAE605CB2FB0}">
      <dgm:prSet/>
      <dgm:spPr/>
      <dgm:t>
        <a:bodyPr/>
        <a:lstStyle/>
        <a:p>
          <a:endParaRPr lang="en-US"/>
        </a:p>
      </dgm:t>
    </dgm:pt>
    <dgm:pt modelId="{16856A11-6E4F-451F-B613-99E7438BD367}" type="pres">
      <dgm:prSet presAssocID="{FA79B3D7-1879-41A8-83E4-5C58761A6326}" presName="mainComposite" presStyleCnt="0">
        <dgm:presLayoutVars>
          <dgm:chPref val="1"/>
          <dgm:dir/>
          <dgm:animOne val="branch"/>
          <dgm:animLvl val="lvl"/>
          <dgm:resizeHandles val="exact"/>
        </dgm:presLayoutVars>
      </dgm:prSet>
      <dgm:spPr/>
    </dgm:pt>
    <dgm:pt modelId="{DBF1886A-328D-41A5-A6DC-2985026E1A54}" type="pres">
      <dgm:prSet presAssocID="{FA79B3D7-1879-41A8-83E4-5C58761A6326}" presName="hierFlow" presStyleCnt="0"/>
      <dgm:spPr/>
    </dgm:pt>
    <dgm:pt modelId="{D0E05118-E557-4460-9582-DB73D9B32842}" type="pres">
      <dgm:prSet presAssocID="{FA79B3D7-1879-41A8-83E4-5C58761A6326}" presName="hierChild1" presStyleCnt="0">
        <dgm:presLayoutVars>
          <dgm:chPref val="1"/>
          <dgm:animOne val="branch"/>
          <dgm:animLvl val="lvl"/>
        </dgm:presLayoutVars>
      </dgm:prSet>
      <dgm:spPr/>
    </dgm:pt>
    <dgm:pt modelId="{ABE9B72D-57CC-491B-AF67-1F3859E8E3AC}" type="pres">
      <dgm:prSet presAssocID="{FD17EB7E-52C7-452C-B0C1-C57E769B95AA}" presName="Name14" presStyleCnt="0"/>
      <dgm:spPr/>
    </dgm:pt>
    <dgm:pt modelId="{BB156812-CCF2-47B3-A271-62A44CCCF49A}" type="pres">
      <dgm:prSet presAssocID="{FD17EB7E-52C7-452C-B0C1-C57E769B95AA}" presName="level1Shape" presStyleLbl="node0" presStyleIdx="0" presStyleCnt="1">
        <dgm:presLayoutVars>
          <dgm:chPref val="3"/>
        </dgm:presLayoutVars>
      </dgm:prSet>
      <dgm:spPr/>
    </dgm:pt>
    <dgm:pt modelId="{DBA59755-670E-4867-95BB-69B190DA77BA}" type="pres">
      <dgm:prSet presAssocID="{FD17EB7E-52C7-452C-B0C1-C57E769B95AA}" presName="hierChild2" presStyleCnt="0"/>
      <dgm:spPr/>
    </dgm:pt>
    <dgm:pt modelId="{BC64E368-71F6-41A7-BCFC-D490F0135774}" type="pres">
      <dgm:prSet presAssocID="{31DB720B-815F-4208-B739-159975041522}" presName="Name19" presStyleLbl="parChTrans1D2" presStyleIdx="0" presStyleCnt="2"/>
      <dgm:spPr/>
    </dgm:pt>
    <dgm:pt modelId="{FF47F531-9621-4DF5-8B13-87B55DFE5F8F}" type="pres">
      <dgm:prSet presAssocID="{24F02AF9-6145-499C-A228-7729EFE89AF2}" presName="Name21" presStyleCnt="0"/>
      <dgm:spPr/>
    </dgm:pt>
    <dgm:pt modelId="{10C03F70-D5BD-4D5F-97C5-38148EBE09CF}" type="pres">
      <dgm:prSet presAssocID="{24F02AF9-6145-499C-A228-7729EFE89AF2}" presName="level2Shape" presStyleLbl="node2" presStyleIdx="0" presStyleCnt="2"/>
      <dgm:spPr/>
    </dgm:pt>
    <dgm:pt modelId="{5501818B-8550-408B-BB6F-10CA05EF158C}" type="pres">
      <dgm:prSet presAssocID="{24F02AF9-6145-499C-A228-7729EFE89AF2}" presName="hierChild3" presStyleCnt="0"/>
      <dgm:spPr/>
    </dgm:pt>
    <dgm:pt modelId="{36CB9E8A-1073-456F-8B7E-AAE19E127E46}" type="pres">
      <dgm:prSet presAssocID="{F128CBE1-9380-40F1-A3C8-259FB62BA29C}" presName="Name19" presStyleLbl="parChTrans1D3" presStyleIdx="0" presStyleCnt="3"/>
      <dgm:spPr/>
    </dgm:pt>
    <dgm:pt modelId="{BBE5384E-F6F6-4708-B328-990A89204D03}" type="pres">
      <dgm:prSet presAssocID="{4F08EB80-5BA1-4451-81BD-19FF6D14AA58}" presName="Name21" presStyleCnt="0"/>
      <dgm:spPr/>
    </dgm:pt>
    <dgm:pt modelId="{E17083CE-BFF9-4EE6-A579-652614265459}" type="pres">
      <dgm:prSet presAssocID="{4F08EB80-5BA1-4451-81BD-19FF6D14AA58}" presName="level2Shape" presStyleLbl="node3" presStyleIdx="0" presStyleCnt="3"/>
      <dgm:spPr/>
    </dgm:pt>
    <dgm:pt modelId="{3BFE64B6-13F8-4949-B917-570753F699F1}" type="pres">
      <dgm:prSet presAssocID="{4F08EB80-5BA1-4451-81BD-19FF6D14AA58}" presName="hierChild3" presStyleCnt="0"/>
      <dgm:spPr/>
    </dgm:pt>
    <dgm:pt modelId="{10DBCFE1-EF19-4F32-91B1-620CA044ACBB}" type="pres">
      <dgm:prSet presAssocID="{3BF002D6-6F01-43E6-AC65-70F609810F10}" presName="Name19" presStyleLbl="parChTrans1D3" presStyleIdx="1" presStyleCnt="3"/>
      <dgm:spPr/>
    </dgm:pt>
    <dgm:pt modelId="{046ED8F5-DE62-43DF-90C0-0BDA3557D648}" type="pres">
      <dgm:prSet presAssocID="{EDAC0B14-FB74-42B5-9F85-965230D4A6D1}" presName="Name21" presStyleCnt="0"/>
      <dgm:spPr/>
    </dgm:pt>
    <dgm:pt modelId="{8DEF7F0F-114C-4A47-9A7B-F013AB96E840}" type="pres">
      <dgm:prSet presAssocID="{EDAC0B14-FB74-42B5-9F85-965230D4A6D1}" presName="level2Shape" presStyleLbl="node3" presStyleIdx="1" presStyleCnt="3"/>
      <dgm:spPr/>
    </dgm:pt>
    <dgm:pt modelId="{2CF40BBF-A8E5-4AFF-A353-7F677C736FD9}" type="pres">
      <dgm:prSet presAssocID="{EDAC0B14-FB74-42B5-9F85-965230D4A6D1}" presName="hierChild3" presStyleCnt="0"/>
      <dgm:spPr/>
    </dgm:pt>
    <dgm:pt modelId="{4BDDD34F-53C6-47E9-BF65-8F898BEE66BC}" type="pres">
      <dgm:prSet presAssocID="{7DCD40AF-F8FF-43CE-9185-FD812E9C70BF}" presName="Name19" presStyleLbl="parChTrans1D2" presStyleIdx="1" presStyleCnt="2"/>
      <dgm:spPr/>
    </dgm:pt>
    <dgm:pt modelId="{48306116-C39D-46F6-8959-3996F8885D30}" type="pres">
      <dgm:prSet presAssocID="{612678AF-B5D9-4FE5-84A9-B031EE78B590}" presName="Name21" presStyleCnt="0"/>
      <dgm:spPr/>
    </dgm:pt>
    <dgm:pt modelId="{E7C216B4-4657-488E-8570-20BEA6A8C5AE}" type="pres">
      <dgm:prSet presAssocID="{612678AF-B5D9-4FE5-84A9-B031EE78B590}" presName="level2Shape" presStyleLbl="node2" presStyleIdx="1" presStyleCnt="2"/>
      <dgm:spPr/>
    </dgm:pt>
    <dgm:pt modelId="{ACB2E332-CCF7-4C06-A70D-90E2E2D710B8}" type="pres">
      <dgm:prSet presAssocID="{612678AF-B5D9-4FE5-84A9-B031EE78B590}" presName="hierChild3" presStyleCnt="0"/>
      <dgm:spPr/>
    </dgm:pt>
    <dgm:pt modelId="{3A4497CB-2B94-4C06-8392-81A06F8E54BD}" type="pres">
      <dgm:prSet presAssocID="{969DABBD-AE4E-48BF-8B57-73A9F6C3B08F}" presName="Name19" presStyleLbl="parChTrans1D3" presStyleIdx="2" presStyleCnt="3"/>
      <dgm:spPr/>
    </dgm:pt>
    <dgm:pt modelId="{0704BD44-2EAF-42A2-AC99-1C37059258B3}" type="pres">
      <dgm:prSet presAssocID="{EB3AB1FF-1C4F-4E6A-B9A3-A76A82B462EA}" presName="Name21" presStyleCnt="0"/>
      <dgm:spPr/>
    </dgm:pt>
    <dgm:pt modelId="{1D0DD263-61B3-403B-8791-8E9169C8287B}" type="pres">
      <dgm:prSet presAssocID="{EB3AB1FF-1C4F-4E6A-B9A3-A76A82B462EA}" presName="level2Shape" presStyleLbl="node3" presStyleIdx="2" presStyleCnt="3"/>
      <dgm:spPr/>
    </dgm:pt>
    <dgm:pt modelId="{FD844714-1CF3-4CB3-9B3F-2F1795CD34ED}" type="pres">
      <dgm:prSet presAssocID="{EB3AB1FF-1C4F-4E6A-B9A3-A76A82B462EA}" presName="hierChild3" presStyleCnt="0"/>
      <dgm:spPr/>
    </dgm:pt>
    <dgm:pt modelId="{684369DB-8E4D-491F-BE4A-F364C8AFCE6D}" type="pres">
      <dgm:prSet presAssocID="{FA79B3D7-1879-41A8-83E4-5C58761A6326}" presName="bgShapesFlow" presStyleCnt="0"/>
      <dgm:spPr/>
    </dgm:pt>
  </dgm:ptLst>
  <dgm:cxnLst>
    <dgm:cxn modelId="{D1C0A002-AEC9-4232-9B37-AC6A28481A8F}" type="presOf" srcId="{7DCD40AF-F8FF-43CE-9185-FD812E9C70BF}" destId="{4BDDD34F-53C6-47E9-BF65-8F898BEE66BC}" srcOrd="0" destOrd="0" presId="urn:microsoft.com/office/officeart/2005/8/layout/hierarchy6"/>
    <dgm:cxn modelId="{72BD491D-3A08-4713-9D97-F272F88AB385}" type="presOf" srcId="{3BF002D6-6F01-43E6-AC65-70F609810F10}" destId="{10DBCFE1-EF19-4F32-91B1-620CA044ACBB}" srcOrd="0" destOrd="0" presId="urn:microsoft.com/office/officeart/2005/8/layout/hierarchy6"/>
    <dgm:cxn modelId="{5DF2C21F-CECE-40F5-8AC6-47A23F7F2964}" type="presOf" srcId="{612678AF-B5D9-4FE5-84A9-B031EE78B590}" destId="{E7C216B4-4657-488E-8570-20BEA6A8C5AE}" srcOrd="0" destOrd="0" presId="urn:microsoft.com/office/officeart/2005/8/layout/hierarchy6"/>
    <dgm:cxn modelId="{CA49BF2F-62C5-4970-B290-D9D2F2DC85FE}" type="presOf" srcId="{EB3AB1FF-1C4F-4E6A-B9A3-A76A82B462EA}" destId="{1D0DD263-61B3-403B-8791-8E9169C8287B}" srcOrd="0" destOrd="0" presId="urn:microsoft.com/office/officeart/2005/8/layout/hierarchy6"/>
    <dgm:cxn modelId="{A6B8A455-8185-4BD3-BE78-3BA9ADF2B152}" type="presOf" srcId="{FA79B3D7-1879-41A8-83E4-5C58761A6326}" destId="{16856A11-6E4F-451F-B613-99E7438BD367}" srcOrd="0" destOrd="0" presId="urn:microsoft.com/office/officeart/2005/8/layout/hierarchy6"/>
    <dgm:cxn modelId="{5827AA61-E6B5-4875-B4AD-B47638E30392}" type="presOf" srcId="{24F02AF9-6145-499C-A228-7729EFE89AF2}" destId="{10C03F70-D5BD-4D5F-97C5-38148EBE09CF}" srcOrd="0" destOrd="0" presId="urn:microsoft.com/office/officeart/2005/8/layout/hierarchy6"/>
    <dgm:cxn modelId="{D72F846F-39A7-4F54-B58C-EAE605CB2FB0}" srcId="{612678AF-B5D9-4FE5-84A9-B031EE78B590}" destId="{EB3AB1FF-1C4F-4E6A-B9A3-A76A82B462EA}" srcOrd="0" destOrd="0" parTransId="{969DABBD-AE4E-48BF-8B57-73A9F6C3B08F}" sibTransId="{962F267E-A414-442E-9C74-DB997724462E}"/>
    <dgm:cxn modelId="{419ADC77-E37D-43B8-8C2F-FB1BB2610394}" srcId="{FD17EB7E-52C7-452C-B0C1-C57E769B95AA}" destId="{24F02AF9-6145-499C-A228-7729EFE89AF2}" srcOrd="0" destOrd="0" parTransId="{31DB720B-815F-4208-B739-159975041522}" sibTransId="{F071FF63-A344-4EB2-B187-8967F8D49CB0}"/>
    <dgm:cxn modelId="{1BAAC27C-6FEB-4F01-9540-61A30E8C7774}" srcId="{FD17EB7E-52C7-452C-B0C1-C57E769B95AA}" destId="{612678AF-B5D9-4FE5-84A9-B031EE78B590}" srcOrd="1" destOrd="0" parTransId="{7DCD40AF-F8FF-43CE-9185-FD812E9C70BF}" sibTransId="{9FD961CF-F4FE-4C92-A89E-A471BCE24039}"/>
    <dgm:cxn modelId="{E14FB181-329B-4412-A422-F3F78E718907}" type="presOf" srcId="{31DB720B-815F-4208-B739-159975041522}" destId="{BC64E368-71F6-41A7-BCFC-D490F0135774}" srcOrd="0" destOrd="0" presId="urn:microsoft.com/office/officeart/2005/8/layout/hierarchy6"/>
    <dgm:cxn modelId="{A1BB778B-2CDA-44F3-AAF3-303F8B3712F3}" srcId="{24F02AF9-6145-499C-A228-7729EFE89AF2}" destId="{EDAC0B14-FB74-42B5-9F85-965230D4A6D1}" srcOrd="1" destOrd="0" parTransId="{3BF002D6-6F01-43E6-AC65-70F609810F10}" sibTransId="{1DCEBEA6-B295-494B-8E36-380F22DA70E0}"/>
    <dgm:cxn modelId="{7A0A7CA0-E84D-4BF0-803E-233BCA0666F5}" type="presOf" srcId="{FD17EB7E-52C7-452C-B0C1-C57E769B95AA}" destId="{BB156812-CCF2-47B3-A271-62A44CCCF49A}" srcOrd="0" destOrd="0" presId="urn:microsoft.com/office/officeart/2005/8/layout/hierarchy6"/>
    <dgm:cxn modelId="{3AF1E1A2-B225-450D-AD1F-68136FD0DCA0}" type="presOf" srcId="{969DABBD-AE4E-48BF-8B57-73A9F6C3B08F}" destId="{3A4497CB-2B94-4C06-8392-81A06F8E54BD}" srcOrd="0" destOrd="0" presId="urn:microsoft.com/office/officeart/2005/8/layout/hierarchy6"/>
    <dgm:cxn modelId="{FE59DABE-8E53-4B65-A410-55895CF9FFF5}" srcId="{FA79B3D7-1879-41A8-83E4-5C58761A6326}" destId="{FD17EB7E-52C7-452C-B0C1-C57E769B95AA}" srcOrd="0" destOrd="0" parTransId="{1F300709-1F62-4AA4-87E5-56BDD1A1FF8E}" sibTransId="{A9054EAA-9C89-431B-996D-8F115484E4DC}"/>
    <dgm:cxn modelId="{5DFB6DC2-CC3F-46EE-BBD7-3B3AC913CB34}" type="presOf" srcId="{4F08EB80-5BA1-4451-81BD-19FF6D14AA58}" destId="{E17083CE-BFF9-4EE6-A579-652614265459}" srcOrd="0" destOrd="0" presId="urn:microsoft.com/office/officeart/2005/8/layout/hierarchy6"/>
    <dgm:cxn modelId="{6CEA1ACB-6BF9-4C3B-8B7B-7C90E57B0953}" type="presOf" srcId="{EDAC0B14-FB74-42B5-9F85-965230D4A6D1}" destId="{8DEF7F0F-114C-4A47-9A7B-F013AB96E840}" srcOrd="0" destOrd="0" presId="urn:microsoft.com/office/officeart/2005/8/layout/hierarchy6"/>
    <dgm:cxn modelId="{9B9F3DE2-8C6A-4F10-8426-F503EFF4562E}" srcId="{24F02AF9-6145-499C-A228-7729EFE89AF2}" destId="{4F08EB80-5BA1-4451-81BD-19FF6D14AA58}" srcOrd="0" destOrd="0" parTransId="{F128CBE1-9380-40F1-A3C8-259FB62BA29C}" sibTransId="{3CD0A123-9F27-4084-9E94-7789C73A0E3E}"/>
    <dgm:cxn modelId="{BCE0B7F2-EBF7-446E-BFD0-707B5583EB12}" type="presOf" srcId="{F128CBE1-9380-40F1-A3C8-259FB62BA29C}" destId="{36CB9E8A-1073-456F-8B7E-AAE19E127E46}" srcOrd="0" destOrd="0" presId="urn:microsoft.com/office/officeart/2005/8/layout/hierarchy6"/>
    <dgm:cxn modelId="{C6F761FA-4FED-4404-BE1F-76085502F291}" type="presParOf" srcId="{16856A11-6E4F-451F-B613-99E7438BD367}" destId="{DBF1886A-328D-41A5-A6DC-2985026E1A54}" srcOrd="0" destOrd="0" presId="urn:microsoft.com/office/officeart/2005/8/layout/hierarchy6"/>
    <dgm:cxn modelId="{8C3A646B-BFEB-4B52-9321-778AA67DD63E}" type="presParOf" srcId="{DBF1886A-328D-41A5-A6DC-2985026E1A54}" destId="{D0E05118-E557-4460-9582-DB73D9B32842}" srcOrd="0" destOrd="0" presId="urn:microsoft.com/office/officeart/2005/8/layout/hierarchy6"/>
    <dgm:cxn modelId="{B0912873-5DEE-4CFE-AD4D-1B71A35C89FE}" type="presParOf" srcId="{D0E05118-E557-4460-9582-DB73D9B32842}" destId="{ABE9B72D-57CC-491B-AF67-1F3859E8E3AC}" srcOrd="0" destOrd="0" presId="urn:microsoft.com/office/officeart/2005/8/layout/hierarchy6"/>
    <dgm:cxn modelId="{AA515E20-C657-4E85-8510-CB9515D30C7F}" type="presParOf" srcId="{ABE9B72D-57CC-491B-AF67-1F3859E8E3AC}" destId="{BB156812-CCF2-47B3-A271-62A44CCCF49A}" srcOrd="0" destOrd="0" presId="urn:microsoft.com/office/officeart/2005/8/layout/hierarchy6"/>
    <dgm:cxn modelId="{1D90A384-EB35-438A-8E47-FC408E3BB54A}" type="presParOf" srcId="{ABE9B72D-57CC-491B-AF67-1F3859E8E3AC}" destId="{DBA59755-670E-4867-95BB-69B190DA77BA}" srcOrd="1" destOrd="0" presId="urn:microsoft.com/office/officeart/2005/8/layout/hierarchy6"/>
    <dgm:cxn modelId="{FD579639-0CE6-47D6-8F4C-39AEBA569ECE}" type="presParOf" srcId="{DBA59755-670E-4867-95BB-69B190DA77BA}" destId="{BC64E368-71F6-41A7-BCFC-D490F0135774}" srcOrd="0" destOrd="0" presId="urn:microsoft.com/office/officeart/2005/8/layout/hierarchy6"/>
    <dgm:cxn modelId="{CE438E2A-5CC0-43AB-B1A6-472CF0A1D16E}" type="presParOf" srcId="{DBA59755-670E-4867-95BB-69B190DA77BA}" destId="{FF47F531-9621-4DF5-8B13-87B55DFE5F8F}" srcOrd="1" destOrd="0" presId="urn:microsoft.com/office/officeart/2005/8/layout/hierarchy6"/>
    <dgm:cxn modelId="{ED8CE13B-0461-49A2-9BD3-FE41556B7930}" type="presParOf" srcId="{FF47F531-9621-4DF5-8B13-87B55DFE5F8F}" destId="{10C03F70-D5BD-4D5F-97C5-38148EBE09CF}" srcOrd="0" destOrd="0" presId="urn:microsoft.com/office/officeart/2005/8/layout/hierarchy6"/>
    <dgm:cxn modelId="{B793C01C-C504-4AD5-8CF4-1EB94DC0D1CD}" type="presParOf" srcId="{FF47F531-9621-4DF5-8B13-87B55DFE5F8F}" destId="{5501818B-8550-408B-BB6F-10CA05EF158C}" srcOrd="1" destOrd="0" presId="urn:microsoft.com/office/officeart/2005/8/layout/hierarchy6"/>
    <dgm:cxn modelId="{46542F05-BC64-4D19-B6B9-DED78544B9D5}" type="presParOf" srcId="{5501818B-8550-408B-BB6F-10CA05EF158C}" destId="{36CB9E8A-1073-456F-8B7E-AAE19E127E46}" srcOrd="0" destOrd="0" presId="urn:microsoft.com/office/officeart/2005/8/layout/hierarchy6"/>
    <dgm:cxn modelId="{2D474A6F-3332-488D-B337-EAF3420A5CE8}" type="presParOf" srcId="{5501818B-8550-408B-BB6F-10CA05EF158C}" destId="{BBE5384E-F6F6-4708-B328-990A89204D03}" srcOrd="1" destOrd="0" presId="urn:microsoft.com/office/officeart/2005/8/layout/hierarchy6"/>
    <dgm:cxn modelId="{9947480A-4817-4F9C-AB4C-EFB75FF4B6C1}" type="presParOf" srcId="{BBE5384E-F6F6-4708-B328-990A89204D03}" destId="{E17083CE-BFF9-4EE6-A579-652614265459}" srcOrd="0" destOrd="0" presId="urn:microsoft.com/office/officeart/2005/8/layout/hierarchy6"/>
    <dgm:cxn modelId="{C55A525B-D3E4-46E5-80A8-A8D67431E919}" type="presParOf" srcId="{BBE5384E-F6F6-4708-B328-990A89204D03}" destId="{3BFE64B6-13F8-4949-B917-570753F699F1}" srcOrd="1" destOrd="0" presId="urn:microsoft.com/office/officeart/2005/8/layout/hierarchy6"/>
    <dgm:cxn modelId="{B2835B41-92DC-4056-A137-221665BB781C}" type="presParOf" srcId="{5501818B-8550-408B-BB6F-10CA05EF158C}" destId="{10DBCFE1-EF19-4F32-91B1-620CA044ACBB}" srcOrd="2" destOrd="0" presId="urn:microsoft.com/office/officeart/2005/8/layout/hierarchy6"/>
    <dgm:cxn modelId="{2157F91E-76FE-4F30-95E3-723154DFCCF6}" type="presParOf" srcId="{5501818B-8550-408B-BB6F-10CA05EF158C}" destId="{046ED8F5-DE62-43DF-90C0-0BDA3557D648}" srcOrd="3" destOrd="0" presId="urn:microsoft.com/office/officeart/2005/8/layout/hierarchy6"/>
    <dgm:cxn modelId="{E758759F-5039-4325-AA5F-2F07F130F147}" type="presParOf" srcId="{046ED8F5-DE62-43DF-90C0-0BDA3557D648}" destId="{8DEF7F0F-114C-4A47-9A7B-F013AB96E840}" srcOrd="0" destOrd="0" presId="urn:microsoft.com/office/officeart/2005/8/layout/hierarchy6"/>
    <dgm:cxn modelId="{0D84F6A6-F80C-4B3F-8EFA-D3D952D98CDD}" type="presParOf" srcId="{046ED8F5-DE62-43DF-90C0-0BDA3557D648}" destId="{2CF40BBF-A8E5-4AFF-A353-7F677C736FD9}" srcOrd="1" destOrd="0" presId="urn:microsoft.com/office/officeart/2005/8/layout/hierarchy6"/>
    <dgm:cxn modelId="{E53A12E6-0A40-4A4E-A390-F49E11890C05}" type="presParOf" srcId="{DBA59755-670E-4867-95BB-69B190DA77BA}" destId="{4BDDD34F-53C6-47E9-BF65-8F898BEE66BC}" srcOrd="2" destOrd="0" presId="urn:microsoft.com/office/officeart/2005/8/layout/hierarchy6"/>
    <dgm:cxn modelId="{BC610837-0B92-44CE-A4FA-9B8DF855B64F}" type="presParOf" srcId="{DBA59755-670E-4867-95BB-69B190DA77BA}" destId="{48306116-C39D-46F6-8959-3996F8885D30}" srcOrd="3" destOrd="0" presId="urn:microsoft.com/office/officeart/2005/8/layout/hierarchy6"/>
    <dgm:cxn modelId="{BDCE1399-A12E-4FDC-BCB7-CE5FDD87BBDC}" type="presParOf" srcId="{48306116-C39D-46F6-8959-3996F8885D30}" destId="{E7C216B4-4657-488E-8570-20BEA6A8C5AE}" srcOrd="0" destOrd="0" presId="urn:microsoft.com/office/officeart/2005/8/layout/hierarchy6"/>
    <dgm:cxn modelId="{AEFF379D-0A1B-4DDF-ACC2-0B3D7F51EF94}" type="presParOf" srcId="{48306116-C39D-46F6-8959-3996F8885D30}" destId="{ACB2E332-CCF7-4C06-A70D-90E2E2D710B8}" srcOrd="1" destOrd="0" presId="urn:microsoft.com/office/officeart/2005/8/layout/hierarchy6"/>
    <dgm:cxn modelId="{FD7657BC-228F-47CB-877F-33003B2E3096}" type="presParOf" srcId="{ACB2E332-CCF7-4C06-A70D-90E2E2D710B8}" destId="{3A4497CB-2B94-4C06-8392-81A06F8E54BD}" srcOrd="0" destOrd="0" presId="urn:microsoft.com/office/officeart/2005/8/layout/hierarchy6"/>
    <dgm:cxn modelId="{4757EB2D-943A-4ECE-BF00-9D8FB21448D4}" type="presParOf" srcId="{ACB2E332-CCF7-4C06-A70D-90E2E2D710B8}" destId="{0704BD44-2EAF-42A2-AC99-1C37059258B3}" srcOrd="1" destOrd="0" presId="urn:microsoft.com/office/officeart/2005/8/layout/hierarchy6"/>
    <dgm:cxn modelId="{F9F8D66F-57EA-479B-9666-9AE5B56E11CA}" type="presParOf" srcId="{0704BD44-2EAF-42A2-AC99-1C37059258B3}" destId="{1D0DD263-61B3-403B-8791-8E9169C8287B}" srcOrd="0" destOrd="0" presId="urn:microsoft.com/office/officeart/2005/8/layout/hierarchy6"/>
    <dgm:cxn modelId="{468117A8-D685-4893-9979-6372696A7F78}" type="presParOf" srcId="{0704BD44-2EAF-42A2-AC99-1C37059258B3}" destId="{FD844714-1CF3-4CB3-9B3F-2F1795CD34ED}" srcOrd="1" destOrd="0" presId="urn:microsoft.com/office/officeart/2005/8/layout/hierarchy6"/>
    <dgm:cxn modelId="{C10FB6E7-3940-408C-8661-A3A02DF68972}" type="presParOf" srcId="{16856A11-6E4F-451F-B613-99E7438BD367}" destId="{684369DB-8E4D-491F-BE4A-F364C8AFCE6D}" srcOrd="1" destOrd="0" presId="urn:microsoft.com/office/officeart/2005/8/layout/hierarchy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156812-CCF2-47B3-A271-62A44CCCF49A}">
      <dsp:nvSpPr>
        <dsp:cNvPr id="0" name=""/>
        <dsp:cNvSpPr/>
      </dsp:nvSpPr>
      <dsp:spPr>
        <a:xfrm>
          <a:off x="1918815" y="1198"/>
          <a:ext cx="989835" cy="659890"/>
        </a:xfrm>
        <a:prstGeom prst="roundRect">
          <a:avLst>
            <a:gd name="adj" fmla="val 10000"/>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Book</a:t>
          </a:r>
        </a:p>
      </dsp:txBody>
      <dsp:txXfrm>
        <a:off x="1938143" y="20526"/>
        <a:ext cx="951179" cy="621234"/>
      </dsp:txXfrm>
    </dsp:sp>
    <dsp:sp modelId="{BC64E368-71F6-41A7-BCFC-D490F0135774}">
      <dsp:nvSpPr>
        <dsp:cNvPr id="0" name=""/>
        <dsp:cNvSpPr/>
      </dsp:nvSpPr>
      <dsp:spPr>
        <a:xfrm>
          <a:off x="1448643" y="661089"/>
          <a:ext cx="965089" cy="263956"/>
        </a:xfrm>
        <a:custGeom>
          <a:avLst/>
          <a:gdLst/>
          <a:ahLst/>
          <a:cxnLst/>
          <a:rect l="0" t="0" r="0" b="0"/>
          <a:pathLst>
            <a:path>
              <a:moveTo>
                <a:pt x="965089" y="0"/>
              </a:moveTo>
              <a:lnTo>
                <a:pt x="965089" y="131978"/>
              </a:lnTo>
              <a:lnTo>
                <a:pt x="0" y="131978"/>
              </a:lnTo>
              <a:lnTo>
                <a:pt x="0" y="263956"/>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0C03F70-D5BD-4D5F-97C5-38148EBE09CF}">
      <dsp:nvSpPr>
        <dsp:cNvPr id="0" name=""/>
        <dsp:cNvSpPr/>
      </dsp:nvSpPr>
      <dsp:spPr>
        <a:xfrm>
          <a:off x="953725" y="925045"/>
          <a:ext cx="989835" cy="659890"/>
        </a:xfrm>
        <a:prstGeom prst="roundRect">
          <a:avLst>
            <a:gd name="adj" fmla="val 10000"/>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Text books</a:t>
          </a:r>
        </a:p>
      </dsp:txBody>
      <dsp:txXfrm>
        <a:off x="973053" y="944373"/>
        <a:ext cx="951179" cy="621234"/>
      </dsp:txXfrm>
    </dsp:sp>
    <dsp:sp modelId="{36CB9E8A-1073-456F-8B7E-AAE19E127E46}">
      <dsp:nvSpPr>
        <dsp:cNvPr id="0" name=""/>
        <dsp:cNvSpPr/>
      </dsp:nvSpPr>
      <dsp:spPr>
        <a:xfrm>
          <a:off x="805250" y="1584936"/>
          <a:ext cx="643393" cy="263956"/>
        </a:xfrm>
        <a:custGeom>
          <a:avLst/>
          <a:gdLst/>
          <a:ahLst/>
          <a:cxnLst/>
          <a:rect l="0" t="0" r="0" b="0"/>
          <a:pathLst>
            <a:path>
              <a:moveTo>
                <a:pt x="643393" y="0"/>
              </a:moveTo>
              <a:lnTo>
                <a:pt x="643393" y="131978"/>
              </a:lnTo>
              <a:lnTo>
                <a:pt x="0" y="131978"/>
              </a:lnTo>
              <a:lnTo>
                <a:pt x="0" y="263956"/>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17083CE-BFF9-4EE6-A579-652614265459}">
      <dsp:nvSpPr>
        <dsp:cNvPr id="0" name=""/>
        <dsp:cNvSpPr/>
      </dsp:nvSpPr>
      <dsp:spPr>
        <a:xfrm>
          <a:off x="310332" y="1848892"/>
          <a:ext cx="989835" cy="659890"/>
        </a:xfrm>
        <a:prstGeom prst="roundRect">
          <a:avLst>
            <a:gd name="adj" fmla="val 10000"/>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Math</a:t>
          </a:r>
        </a:p>
      </dsp:txBody>
      <dsp:txXfrm>
        <a:off x="329660" y="1868220"/>
        <a:ext cx="951179" cy="621234"/>
      </dsp:txXfrm>
    </dsp:sp>
    <dsp:sp modelId="{10DBCFE1-EF19-4F32-91B1-620CA044ACBB}">
      <dsp:nvSpPr>
        <dsp:cNvPr id="0" name=""/>
        <dsp:cNvSpPr/>
      </dsp:nvSpPr>
      <dsp:spPr>
        <a:xfrm>
          <a:off x="1448643" y="1584936"/>
          <a:ext cx="643393" cy="263956"/>
        </a:xfrm>
        <a:custGeom>
          <a:avLst/>
          <a:gdLst/>
          <a:ahLst/>
          <a:cxnLst/>
          <a:rect l="0" t="0" r="0" b="0"/>
          <a:pathLst>
            <a:path>
              <a:moveTo>
                <a:pt x="0" y="0"/>
              </a:moveTo>
              <a:lnTo>
                <a:pt x="0" y="131978"/>
              </a:lnTo>
              <a:lnTo>
                <a:pt x="643393" y="131978"/>
              </a:lnTo>
              <a:lnTo>
                <a:pt x="643393" y="263956"/>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DEF7F0F-114C-4A47-9A7B-F013AB96E840}">
      <dsp:nvSpPr>
        <dsp:cNvPr id="0" name=""/>
        <dsp:cNvSpPr/>
      </dsp:nvSpPr>
      <dsp:spPr>
        <a:xfrm>
          <a:off x="1597119" y="1848892"/>
          <a:ext cx="989835" cy="659890"/>
        </a:xfrm>
        <a:prstGeom prst="roundRect">
          <a:avLst>
            <a:gd name="adj" fmla="val 10000"/>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Physics</a:t>
          </a:r>
        </a:p>
      </dsp:txBody>
      <dsp:txXfrm>
        <a:off x="1616447" y="1868220"/>
        <a:ext cx="951179" cy="621234"/>
      </dsp:txXfrm>
    </dsp:sp>
    <dsp:sp modelId="{4BDDD34F-53C6-47E9-BF65-8F898BEE66BC}">
      <dsp:nvSpPr>
        <dsp:cNvPr id="0" name=""/>
        <dsp:cNvSpPr/>
      </dsp:nvSpPr>
      <dsp:spPr>
        <a:xfrm>
          <a:off x="2413733" y="661089"/>
          <a:ext cx="965089" cy="263956"/>
        </a:xfrm>
        <a:custGeom>
          <a:avLst/>
          <a:gdLst/>
          <a:ahLst/>
          <a:cxnLst/>
          <a:rect l="0" t="0" r="0" b="0"/>
          <a:pathLst>
            <a:path>
              <a:moveTo>
                <a:pt x="0" y="0"/>
              </a:moveTo>
              <a:lnTo>
                <a:pt x="0" y="131978"/>
              </a:lnTo>
              <a:lnTo>
                <a:pt x="965089" y="131978"/>
              </a:lnTo>
              <a:lnTo>
                <a:pt x="965089" y="263956"/>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7C216B4-4657-488E-8570-20BEA6A8C5AE}">
      <dsp:nvSpPr>
        <dsp:cNvPr id="0" name=""/>
        <dsp:cNvSpPr/>
      </dsp:nvSpPr>
      <dsp:spPr>
        <a:xfrm>
          <a:off x="2883905" y="925045"/>
          <a:ext cx="989835" cy="659890"/>
        </a:xfrm>
        <a:prstGeom prst="roundRect">
          <a:avLst>
            <a:gd name="adj" fmla="val 10000"/>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Reference books</a:t>
          </a:r>
        </a:p>
      </dsp:txBody>
      <dsp:txXfrm>
        <a:off x="2903233" y="944373"/>
        <a:ext cx="951179" cy="621234"/>
      </dsp:txXfrm>
    </dsp:sp>
    <dsp:sp modelId="{3A4497CB-2B94-4C06-8392-81A06F8E54BD}">
      <dsp:nvSpPr>
        <dsp:cNvPr id="0" name=""/>
        <dsp:cNvSpPr/>
      </dsp:nvSpPr>
      <dsp:spPr>
        <a:xfrm>
          <a:off x="3333103" y="1584936"/>
          <a:ext cx="91440" cy="263956"/>
        </a:xfrm>
        <a:custGeom>
          <a:avLst/>
          <a:gdLst/>
          <a:ahLst/>
          <a:cxnLst/>
          <a:rect l="0" t="0" r="0" b="0"/>
          <a:pathLst>
            <a:path>
              <a:moveTo>
                <a:pt x="45720" y="0"/>
              </a:moveTo>
              <a:lnTo>
                <a:pt x="45720" y="263956"/>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D0DD263-61B3-403B-8791-8E9169C8287B}">
      <dsp:nvSpPr>
        <dsp:cNvPr id="0" name=""/>
        <dsp:cNvSpPr/>
      </dsp:nvSpPr>
      <dsp:spPr>
        <a:xfrm>
          <a:off x="2883905" y="1848892"/>
          <a:ext cx="989835" cy="659890"/>
        </a:xfrm>
        <a:prstGeom prst="roundRect">
          <a:avLst>
            <a:gd name="adj" fmla="val 10000"/>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Dictionaries</a:t>
          </a:r>
        </a:p>
      </dsp:txBody>
      <dsp:txXfrm>
        <a:off x="2903233" y="1868220"/>
        <a:ext cx="951179" cy="62123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156812-CCF2-47B3-A271-62A44CCCF49A}">
      <dsp:nvSpPr>
        <dsp:cNvPr id="0" name=""/>
        <dsp:cNvSpPr/>
      </dsp:nvSpPr>
      <dsp:spPr>
        <a:xfrm>
          <a:off x="2012206" y="229"/>
          <a:ext cx="907411" cy="604940"/>
        </a:xfrm>
        <a:prstGeom prst="roundRect">
          <a:avLst>
            <a:gd name="adj" fmla="val 10000"/>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Book</a:t>
          </a:r>
        </a:p>
      </dsp:txBody>
      <dsp:txXfrm>
        <a:off x="2029924" y="17947"/>
        <a:ext cx="871975" cy="569504"/>
      </dsp:txXfrm>
    </dsp:sp>
    <dsp:sp modelId="{BC64E368-71F6-41A7-BCFC-D490F0135774}">
      <dsp:nvSpPr>
        <dsp:cNvPr id="0" name=""/>
        <dsp:cNvSpPr/>
      </dsp:nvSpPr>
      <dsp:spPr>
        <a:xfrm>
          <a:off x="1581185" y="605170"/>
          <a:ext cx="884726" cy="241976"/>
        </a:xfrm>
        <a:custGeom>
          <a:avLst/>
          <a:gdLst/>
          <a:ahLst/>
          <a:cxnLst/>
          <a:rect l="0" t="0" r="0" b="0"/>
          <a:pathLst>
            <a:path>
              <a:moveTo>
                <a:pt x="884726" y="0"/>
              </a:moveTo>
              <a:lnTo>
                <a:pt x="884726" y="120988"/>
              </a:lnTo>
              <a:lnTo>
                <a:pt x="0" y="120988"/>
              </a:lnTo>
              <a:lnTo>
                <a:pt x="0" y="241976"/>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0C03F70-D5BD-4D5F-97C5-38148EBE09CF}">
      <dsp:nvSpPr>
        <dsp:cNvPr id="0" name=""/>
        <dsp:cNvSpPr/>
      </dsp:nvSpPr>
      <dsp:spPr>
        <a:xfrm>
          <a:off x="1127479" y="847147"/>
          <a:ext cx="907411" cy="604940"/>
        </a:xfrm>
        <a:prstGeom prst="roundRect">
          <a:avLst>
            <a:gd name="adj" fmla="val 10000"/>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Text book</a:t>
          </a:r>
        </a:p>
      </dsp:txBody>
      <dsp:txXfrm>
        <a:off x="1145197" y="864865"/>
        <a:ext cx="871975" cy="569504"/>
      </dsp:txXfrm>
    </dsp:sp>
    <dsp:sp modelId="{36CB9E8A-1073-456F-8B7E-AAE19E127E46}">
      <dsp:nvSpPr>
        <dsp:cNvPr id="0" name=""/>
        <dsp:cNvSpPr/>
      </dsp:nvSpPr>
      <dsp:spPr>
        <a:xfrm>
          <a:off x="991368" y="1452087"/>
          <a:ext cx="589817" cy="241976"/>
        </a:xfrm>
        <a:custGeom>
          <a:avLst/>
          <a:gdLst/>
          <a:ahLst/>
          <a:cxnLst/>
          <a:rect l="0" t="0" r="0" b="0"/>
          <a:pathLst>
            <a:path>
              <a:moveTo>
                <a:pt x="589817" y="0"/>
              </a:moveTo>
              <a:lnTo>
                <a:pt x="589817" y="120988"/>
              </a:lnTo>
              <a:lnTo>
                <a:pt x="0" y="120988"/>
              </a:lnTo>
              <a:lnTo>
                <a:pt x="0" y="241976"/>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17083CE-BFF9-4EE6-A579-652614265459}">
      <dsp:nvSpPr>
        <dsp:cNvPr id="0" name=""/>
        <dsp:cNvSpPr/>
      </dsp:nvSpPr>
      <dsp:spPr>
        <a:xfrm>
          <a:off x="537662" y="1694064"/>
          <a:ext cx="907411" cy="604940"/>
        </a:xfrm>
        <a:prstGeom prst="roundRect">
          <a:avLst>
            <a:gd name="adj" fmla="val 10000"/>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Math</a:t>
          </a:r>
        </a:p>
      </dsp:txBody>
      <dsp:txXfrm>
        <a:off x="555380" y="1711782"/>
        <a:ext cx="871975" cy="569504"/>
      </dsp:txXfrm>
    </dsp:sp>
    <dsp:sp modelId="{10DBCFE1-EF19-4F32-91B1-620CA044ACBB}">
      <dsp:nvSpPr>
        <dsp:cNvPr id="0" name=""/>
        <dsp:cNvSpPr/>
      </dsp:nvSpPr>
      <dsp:spPr>
        <a:xfrm>
          <a:off x="1581185" y="1452087"/>
          <a:ext cx="589817" cy="241976"/>
        </a:xfrm>
        <a:custGeom>
          <a:avLst/>
          <a:gdLst/>
          <a:ahLst/>
          <a:cxnLst/>
          <a:rect l="0" t="0" r="0" b="0"/>
          <a:pathLst>
            <a:path>
              <a:moveTo>
                <a:pt x="0" y="0"/>
              </a:moveTo>
              <a:lnTo>
                <a:pt x="0" y="120988"/>
              </a:lnTo>
              <a:lnTo>
                <a:pt x="589817" y="120988"/>
              </a:lnTo>
              <a:lnTo>
                <a:pt x="589817" y="241976"/>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DEF7F0F-114C-4A47-9A7B-F013AB96E840}">
      <dsp:nvSpPr>
        <dsp:cNvPr id="0" name=""/>
        <dsp:cNvSpPr/>
      </dsp:nvSpPr>
      <dsp:spPr>
        <a:xfrm>
          <a:off x="1717297" y="1694064"/>
          <a:ext cx="907411" cy="604940"/>
        </a:xfrm>
        <a:prstGeom prst="roundRect">
          <a:avLst>
            <a:gd name="adj" fmla="val 10000"/>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Physics</a:t>
          </a:r>
        </a:p>
      </dsp:txBody>
      <dsp:txXfrm>
        <a:off x="1735015" y="1711782"/>
        <a:ext cx="871975" cy="569504"/>
      </dsp:txXfrm>
    </dsp:sp>
    <dsp:sp modelId="{4BDDD34F-53C6-47E9-BF65-8F898BEE66BC}">
      <dsp:nvSpPr>
        <dsp:cNvPr id="0" name=""/>
        <dsp:cNvSpPr/>
      </dsp:nvSpPr>
      <dsp:spPr>
        <a:xfrm>
          <a:off x="2465911" y="605170"/>
          <a:ext cx="884726" cy="241976"/>
        </a:xfrm>
        <a:custGeom>
          <a:avLst/>
          <a:gdLst/>
          <a:ahLst/>
          <a:cxnLst/>
          <a:rect l="0" t="0" r="0" b="0"/>
          <a:pathLst>
            <a:path>
              <a:moveTo>
                <a:pt x="0" y="0"/>
              </a:moveTo>
              <a:lnTo>
                <a:pt x="0" y="120988"/>
              </a:lnTo>
              <a:lnTo>
                <a:pt x="884726" y="120988"/>
              </a:lnTo>
              <a:lnTo>
                <a:pt x="884726" y="241976"/>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7C216B4-4657-488E-8570-20BEA6A8C5AE}">
      <dsp:nvSpPr>
        <dsp:cNvPr id="0" name=""/>
        <dsp:cNvSpPr/>
      </dsp:nvSpPr>
      <dsp:spPr>
        <a:xfrm>
          <a:off x="2896932" y="847147"/>
          <a:ext cx="907411" cy="604940"/>
        </a:xfrm>
        <a:prstGeom prst="roundRect">
          <a:avLst>
            <a:gd name="adj" fmla="val 10000"/>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Reference book</a:t>
          </a:r>
        </a:p>
      </dsp:txBody>
      <dsp:txXfrm>
        <a:off x="2914650" y="864865"/>
        <a:ext cx="871975" cy="569504"/>
      </dsp:txXfrm>
    </dsp:sp>
    <dsp:sp modelId="{3A4497CB-2B94-4C06-8392-81A06F8E54BD}">
      <dsp:nvSpPr>
        <dsp:cNvPr id="0" name=""/>
        <dsp:cNvSpPr/>
      </dsp:nvSpPr>
      <dsp:spPr>
        <a:xfrm>
          <a:off x="3304917" y="1452087"/>
          <a:ext cx="91440" cy="241976"/>
        </a:xfrm>
        <a:custGeom>
          <a:avLst/>
          <a:gdLst/>
          <a:ahLst/>
          <a:cxnLst/>
          <a:rect l="0" t="0" r="0" b="0"/>
          <a:pathLst>
            <a:path>
              <a:moveTo>
                <a:pt x="45720" y="0"/>
              </a:moveTo>
              <a:lnTo>
                <a:pt x="45720" y="241976"/>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D0DD263-61B3-403B-8791-8E9169C8287B}">
      <dsp:nvSpPr>
        <dsp:cNvPr id="0" name=""/>
        <dsp:cNvSpPr/>
      </dsp:nvSpPr>
      <dsp:spPr>
        <a:xfrm>
          <a:off x="2896932" y="1694064"/>
          <a:ext cx="907411" cy="604940"/>
        </a:xfrm>
        <a:prstGeom prst="roundRect">
          <a:avLst>
            <a:gd name="adj" fmla="val 10000"/>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Dictionary</a:t>
          </a:r>
        </a:p>
      </dsp:txBody>
      <dsp:txXfrm>
        <a:off x="2914650" y="1711782"/>
        <a:ext cx="871975" cy="569504"/>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57D558FA-DB6C-7C46-8A53-404FEABDFDE5}" type="datetimeFigureOut">
              <a:rPr lang="en-US" smtClean="0"/>
              <a:t>11/19/19</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5683868-CFAB-8849-9882-1BB49D8AEDA0}" type="slidenum">
              <a:rPr lang="en-US" smtClean="0"/>
              <a:t>‹#›</a:t>
            </a:fld>
            <a:endParaRPr lang="en-US"/>
          </a:p>
        </p:txBody>
      </p:sp>
    </p:spTree>
    <p:extLst>
      <p:ext uri="{BB962C8B-B14F-4D97-AF65-F5344CB8AC3E}">
        <p14:creationId xmlns:p14="http://schemas.microsoft.com/office/powerpoint/2010/main" val="5694326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FBDE379-ED5C-DD45-99D5-F4325B4D2E83}" type="datetimeFigureOut">
              <a:rPr lang="en-US" smtClean="0"/>
              <a:t>11/19/19</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7368731-C7E4-6F48-BB60-3D6BFE7FEB85}" type="slidenum">
              <a:rPr lang="en-US" smtClean="0"/>
              <a:t>‹#›</a:t>
            </a:fld>
            <a:endParaRPr lang="en-US"/>
          </a:p>
        </p:txBody>
      </p:sp>
    </p:spTree>
    <p:extLst>
      <p:ext uri="{BB962C8B-B14F-4D97-AF65-F5344CB8AC3E}">
        <p14:creationId xmlns:p14="http://schemas.microsoft.com/office/powerpoint/2010/main" val="1106115897"/>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To create </a:t>
            </a:r>
            <a:r>
              <a:rPr lang="en-US" sz="1200" b="0" i="0" u="none" strike="noStrike" kern="1200" baseline="0" dirty="0" err="1">
                <a:solidFill>
                  <a:schemeClr val="tx1"/>
                </a:solidFill>
                <a:latin typeface="+mn-lt"/>
                <a:ea typeface="+mn-ea"/>
                <a:cs typeface="+mn-cs"/>
              </a:rPr>
              <a:t>Em</a:t>
            </a:r>
            <a:r>
              <a:rPr lang="en-US" sz="1200" b="0" i="0" u="none" strike="noStrike" kern="1200" baseline="0" dirty="0">
                <a:solidFill>
                  <a:schemeClr val="tx1"/>
                </a:solidFill>
                <a:latin typeface="+mn-lt"/>
                <a:ea typeface="+mn-ea"/>
                <a:cs typeface="+mn-cs"/>
              </a:rPr>
              <a:t> dash above headline:</a:t>
            </a:r>
          </a:p>
          <a:p>
            <a:r>
              <a:rPr lang="en-US" sz="1200" b="0" i="0" u="none" strike="noStrike" kern="1200" baseline="0" dirty="0">
                <a:solidFill>
                  <a:schemeClr val="tx1"/>
                </a:solidFill>
                <a:latin typeface="+mn-lt"/>
                <a:ea typeface="+mn-ea"/>
                <a:cs typeface="+mn-cs"/>
              </a:rPr>
              <a:t>Same size and weight as the headline and set using a soft return.</a:t>
            </a:r>
          </a:p>
          <a:p>
            <a:r>
              <a:rPr lang="en-US" sz="1200" b="0" i="0" u="none" strike="noStrike" kern="1200" baseline="0" dirty="0">
                <a:solidFill>
                  <a:schemeClr val="tx1"/>
                </a:solidFill>
                <a:latin typeface="+mn-lt"/>
                <a:ea typeface="+mn-ea"/>
                <a:cs typeface="+mn-cs"/>
              </a:rPr>
              <a:t>PC: </a:t>
            </a:r>
            <a:r>
              <a:rPr lang="en-US" sz="1200" b="0" i="0" u="none" strike="noStrike" kern="1200" baseline="0" dirty="0" err="1">
                <a:solidFill>
                  <a:schemeClr val="tx1"/>
                </a:solidFill>
                <a:latin typeface="+mn-lt"/>
                <a:ea typeface="+mn-ea"/>
                <a:cs typeface="+mn-cs"/>
              </a:rPr>
              <a:t>Em</a:t>
            </a:r>
            <a:r>
              <a:rPr lang="en-US" sz="1200" b="0" i="0" u="none" strike="noStrike" kern="1200" baseline="0" dirty="0">
                <a:solidFill>
                  <a:schemeClr val="tx1"/>
                </a:solidFill>
                <a:latin typeface="+mn-lt"/>
                <a:ea typeface="+mn-ea"/>
                <a:cs typeface="+mn-cs"/>
              </a:rPr>
              <a:t> dash (—): </a:t>
            </a:r>
            <a:r>
              <a:rPr lang="en-US" sz="1200" b="0" i="0" u="none" strike="noStrike" kern="1200" baseline="0" dirty="0" err="1">
                <a:solidFill>
                  <a:schemeClr val="tx1"/>
                </a:solidFill>
                <a:latin typeface="+mn-lt"/>
                <a:ea typeface="+mn-ea"/>
                <a:cs typeface="+mn-cs"/>
              </a:rPr>
              <a:t>Alt+Ctrl</a:t>
            </a:r>
            <a:r>
              <a:rPr lang="en-US" sz="1200" b="0" i="0" u="none" strike="noStrike" kern="1200" baseline="0" dirty="0">
                <a:solidFill>
                  <a:schemeClr val="tx1"/>
                </a:solidFill>
                <a:latin typeface="+mn-lt"/>
                <a:ea typeface="+mn-ea"/>
                <a:cs typeface="+mn-cs"/>
              </a:rPr>
              <a:t>+ - (minus)</a:t>
            </a:r>
          </a:p>
          <a:p>
            <a:r>
              <a:rPr lang="en-US" sz="1200" b="0" i="0" u="none" strike="noStrike" kern="1200" baseline="0" dirty="0">
                <a:solidFill>
                  <a:schemeClr val="tx1"/>
                </a:solidFill>
                <a:latin typeface="+mn-lt"/>
                <a:ea typeface="+mn-ea"/>
                <a:cs typeface="+mn-cs"/>
              </a:rPr>
              <a:t>Mac: </a:t>
            </a:r>
            <a:r>
              <a:rPr lang="en-US" sz="1200" b="0" i="0" u="none" strike="noStrike" kern="1200" baseline="0" dirty="0" err="1">
                <a:solidFill>
                  <a:schemeClr val="tx1"/>
                </a:solidFill>
                <a:latin typeface="+mn-lt"/>
                <a:ea typeface="+mn-ea"/>
                <a:cs typeface="+mn-cs"/>
              </a:rPr>
              <a:t>Em</a:t>
            </a:r>
            <a:r>
              <a:rPr lang="en-US" sz="1200" b="0" i="0" u="none" strike="noStrike" kern="1200" baseline="0" dirty="0">
                <a:solidFill>
                  <a:schemeClr val="tx1"/>
                </a:solidFill>
                <a:latin typeface="+mn-lt"/>
                <a:ea typeface="+mn-ea"/>
                <a:cs typeface="+mn-cs"/>
              </a:rPr>
              <a:t> dash (—): </a:t>
            </a:r>
            <a:r>
              <a:rPr lang="en-US" sz="1200" b="0" i="0" u="none" strike="noStrike" kern="1200" baseline="0" dirty="0" err="1">
                <a:solidFill>
                  <a:schemeClr val="tx1"/>
                </a:solidFill>
                <a:latin typeface="+mn-lt"/>
                <a:ea typeface="+mn-ea"/>
                <a:cs typeface="+mn-cs"/>
              </a:rPr>
              <a:t>Shift+Alt</a:t>
            </a:r>
            <a:r>
              <a:rPr lang="en-US" sz="1200" b="0" i="0" u="none" strike="noStrike" kern="1200" baseline="0" dirty="0">
                <a:solidFill>
                  <a:schemeClr val="tx1"/>
                </a:solidFill>
                <a:latin typeface="+mn-lt"/>
                <a:ea typeface="+mn-ea"/>
                <a:cs typeface="+mn-cs"/>
              </a:rPr>
              <a:t>/</a:t>
            </a:r>
            <a:r>
              <a:rPr lang="en-US" sz="1200" b="0" i="0" u="none" strike="noStrike" kern="1200" baseline="0" dirty="0" err="1">
                <a:solidFill>
                  <a:schemeClr val="tx1"/>
                </a:solidFill>
                <a:latin typeface="+mn-lt"/>
                <a:ea typeface="+mn-ea"/>
                <a:cs typeface="+mn-cs"/>
              </a:rPr>
              <a:t>Option+hyphen</a:t>
            </a:r>
            <a:endParaRPr lang="en-US" dirty="0"/>
          </a:p>
        </p:txBody>
      </p:sp>
      <p:sp>
        <p:nvSpPr>
          <p:cNvPr id="4" name="Slide Number Placeholder 3"/>
          <p:cNvSpPr>
            <a:spLocks noGrp="1"/>
          </p:cNvSpPr>
          <p:nvPr>
            <p:ph type="sldNum" sz="quarter" idx="10"/>
          </p:nvPr>
        </p:nvSpPr>
        <p:spPr/>
        <p:txBody>
          <a:bodyPr/>
          <a:lstStyle/>
          <a:p>
            <a:fld id="{67368731-C7E4-6F48-BB60-3D6BFE7FEB85}" type="slidenum">
              <a:rPr lang="en-US" smtClean="0"/>
              <a:t>1</a:t>
            </a:fld>
            <a:endParaRPr lang="en-US"/>
          </a:p>
        </p:txBody>
      </p:sp>
    </p:spTree>
    <p:extLst>
      <p:ext uri="{BB962C8B-B14F-4D97-AF65-F5344CB8AC3E}">
        <p14:creationId xmlns:p14="http://schemas.microsoft.com/office/powerpoint/2010/main" val="40706176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368731-C7E4-6F48-BB60-3D6BFE7FEB85}" type="slidenum">
              <a:rPr lang="en-US" smtClean="0"/>
              <a:t>35</a:t>
            </a:fld>
            <a:endParaRPr lang="en-US"/>
          </a:p>
        </p:txBody>
      </p:sp>
    </p:spTree>
    <p:extLst>
      <p:ext uri="{BB962C8B-B14F-4D97-AF65-F5344CB8AC3E}">
        <p14:creationId xmlns:p14="http://schemas.microsoft.com/office/powerpoint/2010/main" val="22540505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expected node on the bottom level = log(n) – 1 = log(9) – 1 = 3.1699250014423126 – 1 = 2</a:t>
            </a:r>
          </a:p>
        </p:txBody>
      </p:sp>
      <p:sp>
        <p:nvSpPr>
          <p:cNvPr id="4" name="Slide Number Placeholder 3"/>
          <p:cNvSpPr>
            <a:spLocks noGrp="1"/>
          </p:cNvSpPr>
          <p:nvPr>
            <p:ph type="sldNum" sz="quarter" idx="5"/>
          </p:nvPr>
        </p:nvSpPr>
        <p:spPr/>
        <p:txBody>
          <a:bodyPr/>
          <a:lstStyle/>
          <a:p>
            <a:fld id="{67368731-C7E4-6F48-BB60-3D6BFE7FEB85}" type="slidenum">
              <a:rPr lang="en-US" smtClean="0"/>
              <a:t>43</a:t>
            </a:fld>
            <a:endParaRPr lang="en-US"/>
          </a:p>
        </p:txBody>
      </p:sp>
    </p:spTree>
    <p:extLst>
      <p:ext uri="{BB962C8B-B14F-4D97-AF65-F5344CB8AC3E}">
        <p14:creationId xmlns:p14="http://schemas.microsoft.com/office/powerpoint/2010/main" val="6113724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1) Two binary trees are considered equal if they are structurally identical and the nodes have the same value. Run</a:t>
            </a:r>
            <a:r>
              <a:rPr lang="en-US" sz="1200" baseline="0" dirty="0"/>
              <a:t> a search on both and see if have same values at each step</a:t>
            </a:r>
            <a:endParaRPr lang="en-US" sz="120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a:p>
          <a:p>
            <a:r>
              <a:rPr lang="en-US" dirty="0"/>
              <a:t>2) Wrong approach - a</a:t>
            </a:r>
            <a:r>
              <a:rPr lang="en-US" sz="1200" b="0" i="0" kern="1200" dirty="0">
                <a:solidFill>
                  <a:schemeClr val="tx1"/>
                </a:solidFill>
                <a:effectLst/>
                <a:latin typeface="+mn-lt"/>
                <a:ea typeface="+mn-ea"/>
                <a:cs typeface="+mn-cs"/>
              </a:rPr>
              <a:t>ssume that the current node’s value is </a:t>
            </a:r>
            <a:r>
              <a:rPr lang="en-US" sz="1200" b="0" i="1" kern="1200" dirty="0">
                <a:solidFill>
                  <a:schemeClr val="tx1"/>
                </a:solidFill>
                <a:effectLst/>
                <a:latin typeface="+mn-lt"/>
                <a:ea typeface="+mn-ea"/>
                <a:cs typeface="+mn-cs"/>
              </a:rPr>
              <a:t>k</a:t>
            </a:r>
            <a:r>
              <a:rPr lang="en-US" sz="1200" b="0" i="0" kern="1200" dirty="0">
                <a:solidFill>
                  <a:schemeClr val="tx1"/>
                </a:solidFill>
                <a:effectLst/>
                <a:latin typeface="+mn-lt"/>
                <a:ea typeface="+mn-ea"/>
                <a:cs typeface="+mn-cs"/>
              </a:rPr>
              <a:t>. Then for each node, check if the left node’s value is less than </a:t>
            </a:r>
            <a:r>
              <a:rPr lang="en-US" sz="1200" b="0" i="1" kern="1200" dirty="0">
                <a:solidFill>
                  <a:schemeClr val="tx1"/>
                </a:solidFill>
                <a:effectLst/>
                <a:latin typeface="+mn-lt"/>
                <a:ea typeface="+mn-ea"/>
                <a:cs typeface="+mn-cs"/>
              </a:rPr>
              <a:t>k</a:t>
            </a:r>
            <a:r>
              <a:rPr lang="en-US" sz="1200" b="0" i="0" kern="1200" dirty="0">
                <a:solidFill>
                  <a:schemeClr val="tx1"/>
                </a:solidFill>
                <a:effectLst/>
                <a:latin typeface="+mn-lt"/>
                <a:ea typeface="+mn-ea"/>
                <a:cs typeface="+mn-cs"/>
              </a:rPr>
              <a:t> and the right node’s value is greater than </a:t>
            </a:r>
            <a:r>
              <a:rPr lang="en-US" sz="1200" b="0" i="1" kern="1200" dirty="0">
                <a:solidFill>
                  <a:schemeClr val="tx1"/>
                </a:solidFill>
                <a:effectLst/>
                <a:latin typeface="+mn-lt"/>
                <a:ea typeface="+mn-ea"/>
                <a:cs typeface="+mn-cs"/>
              </a:rPr>
              <a:t>k</a:t>
            </a:r>
            <a:r>
              <a:rPr lang="en-US" sz="1200" b="0" i="0" kern="1200" dirty="0">
                <a:solidFill>
                  <a:schemeClr val="tx1"/>
                </a:solidFill>
                <a:effectLst/>
                <a:latin typeface="+mn-lt"/>
                <a:ea typeface="+mn-ea"/>
                <a:cs typeface="+mn-cs"/>
              </a:rPr>
              <a:t>. If all of the nodes satisfy this property, then it is a BST.</a:t>
            </a:r>
            <a:endParaRPr lang="en-US" dirty="0"/>
          </a:p>
          <a:p>
            <a:pPr fontAlgn="base"/>
            <a:r>
              <a:rPr lang="en-US" sz="1200" b="0" i="0" kern="1200" dirty="0">
                <a:solidFill>
                  <a:schemeClr val="tx1"/>
                </a:solidFill>
                <a:effectLst/>
                <a:latin typeface="+mn-lt"/>
                <a:ea typeface="+mn-ea"/>
                <a:cs typeface="+mn-cs"/>
              </a:rPr>
              <a:t>Right approach</a:t>
            </a:r>
            <a:r>
              <a:rPr lang="en-US" sz="1200" b="0" i="0" kern="1200" baseline="0" dirty="0">
                <a:solidFill>
                  <a:schemeClr val="tx1"/>
                </a:solidFill>
                <a:effectLst/>
                <a:latin typeface="+mn-lt"/>
                <a:ea typeface="+mn-ea"/>
                <a:cs typeface="+mn-cs"/>
              </a:rPr>
              <a:t> – ass</a:t>
            </a:r>
            <a:r>
              <a:rPr lang="en-US" sz="1200" b="0" i="0" kern="1200" dirty="0">
                <a:solidFill>
                  <a:schemeClr val="tx1"/>
                </a:solidFill>
                <a:effectLst/>
                <a:latin typeface="+mn-lt"/>
                <a:ea typeface="+mn-ea"/>
                <a:cs typeface="+mn-cs"/>
              </a:rPr>
              <a:t>ume that the current node’s value is </a:t>
            </a:r>
            <a:r>
              <a:rPr lang="en-US" sz="1200" b="0" i="1" kern="1200" dirty="0">
                <a:solidFill>
                  <a:schemeClr val="tx1"/>
                </a:solidFill>
                <a:effectLst/>
                <a:latin typeface="+mn-lt"/>
                <a:ea typeface="+mn-ea"/>
                <a:cs typeface="+mn-cs"/>
              </a:rPr>
              <a:t>k</a:t>
            </a:r>
            <a:r>
              <a:rPr lang="en-US" sz="1200" b="0" i="0" kern="1200" dirty="0">
                <a:solidFill>
                  <a:schemeClr val="tx1"/>
                </a:solidFill>
                <a:effectLst/>
                <a:latin typeface="+mn-lt"/>
                <a:ea typeface="+mn-ea"/>
                <a:cs typeface="+mn-cs"/>
              </a:rPr>
              <a:t>. Then for each node, check if all nodes of left subtree contain values that are less than </a:t>
            </a:r>
            <a:r>
              <a:rPr lang="en-US" sz="1200" b="0" i="1" kern="1200" dirty="0">
                <a:solidFill>
                  <a:schemeClr val="tx1"/>
                </a:solidFill>
                <a:effectLst/>
                <a:latin typeface="+mn-lt"/>
                <a:ea typeface="+mn-ea"/>
                <a:cs typeface="+mn-cs"/>
              </a:rPr>
              <a:t>k</a:t>
            </a:r>
            <a:r>
              <a:rPr lang="en-US" sz="1200" b="0" i="0" kern="1200" dirty="0">
                <a:solidFill>
                  <a:schemeClr val="tx1"/>
                </a:solidFill>
                <a:effectLst/>
                <a:latin typeface="+mn-lt"/>
                <a:ea typeface="+mn-ea"/>
                <a:cs typeface="+mn-cs"/>
              </a:rPr>
              <a:t>. Also check if all nodes of right subtree contain values that are greater than </a:t>
            </a:r>
            <a:r>
              <a:rPr lang="en-US" sz="1200" b="0" i="1" kern="1200" dirty="0">
                <a:solidFill>
                  <a:schemeClr val="tx1"/>
                </a:solidFill>
                <a:effectLst/>
                <a:latin typeface="+mn-lt"/>
                <a:ea typeface="+mn-ea"/>
                <a:cs typeface="+mn-cs"/>
              </a:rPr>
              <a:t>k</a:t>
            </a:r>
            <a:r>
              <a:rPr lang="en-US" sz="1200" b="0" i="0" kern="1200" dirty="0">
                <a:solidFill>
                  <a:schemeClr val="tx1"/>
                </a:solidFill>
                <a:effectLst/>
                <a:latin typeface="+mn-lt"/>
                <a:ea typeface="+mn-ea"/>
                <a:cs typeface="+mn-cs"/>
              </a:rPr>
              <a:t>. If all of the nodes satisfy this property, then it must be a BST.</a:t>
            </a:r>
          </a:p>
          <a:p>
            <a:pPr fontAlgn="base"/>
            <a:r>
              <a:rPr lang="en-US" sz="1200" b="0" i="0" kern="1200" dirty="0">
                <a:solidFill>
                  <a:schemeClr val="tx1"/>
                </a:solidFill>
                <a:effectLst/>
                <a:latin typeface="+mn-lt"/>
                <a:ea typeface="+mn-ea"/>
                <a:cs typeface="+mn-cs"/>
              </a:rPr>
              <a:t>Right</a:t>
            </a:r>
            <a:r>
              <a:rPr lang="en-US" sz="1200" b="0" i="0" kern="1200" baseline="0" dirty="0">
                <a:solidFill>
                  <a:schemeClr val="tx1"/>
                </a:solidFill>
                <a:effectLst/>
                <a:latin typeface="+mn-lt"/>
                <a:ea typeface="+mn-ea"/>
                <a:cs typeface="+mn-cs"/>
              </a:rPr>
              <a:t> approach – use ranges. </a:t>
            </a:r>
            <a:r>
              <a:rPr lang="en-US" sz="1200" b="0" i="0" kern="1200" dirty="0">
                <a:solidFill>
                  <a:schemeClr val="tx1"/>
                </a:solidFill>
                <a:effectLst/>
                <a:latin typeface="+mn-lt"/>
                <a:ea typeface="+mn-ea"/>
                <a:cs typeface="+mn-cs"/>
              </a:rPr>
              <a:t>In a BST, the root is greater than all nodes of the left sub tree. So root value forms an upper bound on left sub tree values.</a:t>
            </a:r>
            <a:br>
              <a:rPr lang="en-US" dirty="0"/>
            </a:br>
            <a:r>
              <a:rPr lang="en-US" sz="1200" b="0" i="0" kern="1200" dirty="0">
                <a:solidFill>
                  <a:schemeClr val="tx1"/>
                </a:solidFill>
                <a:effectLst/>
                <a:latin typeface="+mn-lt"/>
                <a:ea typeface="+mn-ea"/>
                <a:cs typeface="+mn-cs"/>
              </a:rPr>
              <a:t>Similarly,  since the root is less than all the nodes of the right sub tree, root  value forms a lower bound on the right sub tree values.</a:t>
            </a:r>
            <a:br>
              <a:rPr lang="en-US" dirty="0"/>
            </a:br>
            <a:r>
              <a:rPr lang="en-US" sz="1200" b="0" i="0" kern="1200" dirty="0">
                <a:solidFill>
                  <a:schemeClr val="tx1"/>
                </a:solidFill>
                <a:effectLst/>
                <a:latin typeface="+mn-lt"/>
                <a:ea typeface="+mn-ea"/>
                <a:cs typeface="+mn-cs"/>
              </a:rPr>
              <a:t>This can be used for checking if a binary tree is a binary search tree or not.</a:t>
            </a:r>
            <a:br>
              <a:rPr lang="en-US" dirty="0"/>
            </a:br>
            <a:r>
              <a:rPr lang="en-US" sz="1200" b="0" i="0" kern="1200" dirty="0">
                <a:solidFill>
                  <a:schemeClr val="tx1"/>
                </a:solidFill>
                <a:effectLst/>
                <a:latin typeface="+mn-lt"/>
                <a:ea typeface="+mn-ea"/>
                <a:cs typeface="+mn-cs"/>
              </a:rPr>
              <a:t>1. Initialize, low = MAX_VALUE, high = MIN_VALUE.</a:t>
            </a:r>
            <a:br>
              <a:rPr lang="en-US" dirty="0"/>
            </a:br>
            <a:r>
              <a:rPr lang="en-US" sz="1200" b="0" i="0" kern="1200" dirty="0">
                <a:solidFill>
                  <a:schemeClr val="tx1"/>
                </a:solidFill>
                <a:effectLst/>
                <a:latin typeface="+mn-lt"/>
                <a:ea typeface="+mn-ea"/>
                <a:cs typeface="+mn-cs"/>
              </a:rPr>
              <a:t>2. If </a:t>
            </a:r>
            <a:r>
              <a:rPr lang="en-US" sz="1200" b="0" i="0" kern="1200" dirty="0" err="1">
                <a:solidFill>
                  <a:schemeClr val="tx1"/>
                </a:solidFill>
                <a:effectLst/>
                <a:latin typeface="+mn-lt"/>
                <a:ea typeface="+mn-ea"/>
                <a:cs typeface="+mn-cs"/>
              </a:rPr>
              <a:t>root.data</a:t>
            </a:r>
            <a:r>
              <a:rPr lang="en-US" sz="1200" b="0" i="0" kern="1200" dirty="0">
                <a:solidFill>
                  <a:schemeClr val="tx1"/>
                </a:solidFill>
                <a:effectLst/>
                <a:latin typeface="+mn-lt"/>
                <a:ea typeface="+mn-ea"/>
                <a:cs typeface="+mn-cs"/>
              </a:rPr>
              <a:t> &lt;= low || </a:t>
            </a:r>
            <a:r>
              <a:rPr lang="en-US" sz="1200" b="0" i="0" kern="1200" dirty="0" err="1">
                <a:solidFill>
                  <a:schemeClr val="tx1"/>
                </a:solidFill>
                <a:effectLst/>
                <a:latin typeface="+mn-lt"/>
                <a:ea typeface="+mn-ea"/>
                <a:cs typeface="+mn-cs"/>
              </a:rPr>
              <a:t>root.data</a:t>
            </a:r>
            <a:r>
              <a:rPr lang="en-US" sz="1200" b="0" i="0" kern="1200" dirty="0">
                <a:solidFill>
                  <a:schemeClr val="tx1"/>
                </a:solidFill>
                <a:effectLst/>
                <a:latin typeface="+mn-lt"/>
                <a:ea typeface="+mn-ea"/>
                <a:cs typeface="+mn-cs"/>
              </a:rPr>
              <a:t> &gt;= high, return false.</a:t>
            </a:r>
            <a:br>
              <a:rPr lang="en-US" dirty="0"/>
            </a:br>
            <a:r>
              <a:rPr lang="en-US" sz="1200" b="0" i="0" kern="1200" dirty="0">
                <a:solidFill>
                  <a:schemeClr val="tx1"/>
                </a:solidFill>
                <a:effectLst/>
                <a:latin typeface="+mn-lt"/>
                <a:ea typeface="+mn-ea"/>
                <a:cs typeface="+mn-cs"/>
              </a:rPr>
              <a:t>3. Recursively check for left sub tree and right sub tree.</a:t>
            </a:r>
            <a:br>
              <a:rPr lang="en-US" dirty="0"/>
            </a:br>
            <a:r>
              <a:rPr lang="en-US" sz="1200" b="0" i="0" kern="1200" dirty="0">
                <a:solidFill>
                  <a:schemeClr val="tx1"/>
                </a:solidFill>
                <a:effectLst/>
                <a:latin typeface="+mn-lt"/>
                <a:ea typeface="+mn-ea"/>
                <a:cs typeface="+mn-cs"/>
              </a:rPr>
              <a:t>   a. For left sub tree, pass high as </a:t>
            </a:r>
            <a:r>
              <a:rPr lang="en-US" sz="1200" b="0" i="0" kern="1200" dirty="0" err="1">
                <a:solidFill>
                  <a:schemeClr val="tx1"/>
                </a:solidFill>
                <a:effectLst/>
                <a:latin typeface="+mn-lt"/>
                <a:ea typeface="+mn-ea"/>
                <a:cs typeface="+mn-cs"/>
              </a:rPr>
              <a:t>root.data</a:t>
            </a:r>
            <a:r>
              <a:rPr lang="en-US" sz="1200" b="0" i="0" kern="1200" dirty="0">
                <a:solidFill>
                  <a:schemeClr val="tx1"/>
                </a:solidFill>
                <a:effectLst/>
                <a:latin typeface="+mn-lt"/>
                <a:ea typeface="+mn-ea"/>
                <a:cs typeface="+mn-cs"/>
              </a:rPr>
              <a:t> because for a BST, root forms an upper bound for left sub tree node values.</a:t>
            </a:r>
            <a:br>
              <a:rPr lang="en-US" dirty="0"/>
            </a:br>
            <a:r>
              <a:rPr lang="en-US" sz="1200" b="0" i="0" kern="1200" dirty="0">
                <a:solidFill>
                  <a:schemeClr val="tx1"/>
                </a:solidFill>
                <a:effectLst/>
                <a:latin typeface="+mn-lt"/>
                <a:ea typeface="+mn-ea"/>
                <a:cs typeface="+mn-cs"/>
              </a:rPr>
              <a:t>   b. For right sub tree, pass low as </a:t>
            </a:r>
            <a:r>
              <a:rPr lang="en-US" sz="1200" b="0" i="0" kern="1200" dirty="0" err="1">
                <a:solidFill>
                  <a:schemeClr val="tx1"/>
                </a:solidFill>
                <a:effectLst/>
                <a:latin typeface="+mn-lt"/>
                <a:ea typeface="+mn-ea"/>
                <a:cs typeface="+mn-cs"/>
              </a:rPr>
              <a:t>root.data</a:t>
            </a:r>
            <a:r>
              <a:rPr lang="en-US" sz="1200" b="0" i="0" kern="1200" dirty="0">
                <a:solidFill>
                  <a:schemeClr val="tx1"/>
                </a:solidFill>
                <a:effectLst/>
                <a:latin typeface="+mn-lt"/>
                <a:ea typeface="+mn-ea"/>
                <a:cs typeface="+mn-cs"/>
              </a:rPr>
              <a:t> because for a BST, root forms a lower bound for right sub tree node values.</a:t>
            </a:r>
            <a:br>
              <a:rPr lang="en-US" dirty="0"/>
            </a:br>
            <a:r>
              <a:rPr lang="en-US" sz="1200" b="0" i="0" kern="1200" dirty="0">
                <a:solidFill>
                  <a:schemeClr val="tx1"/>
                </a:solidFill>
                <a:effectLst/>
                <a:latin typeface="+mn-lt"/>
                <a:ea typeface="+mn-ea"/>
                <a:cs typeface="+mn-cs"/>
              </a:rPr>
              <a:t>Time complexity: O(n)</a:t>
            </a:r>
          </a:p>
          <a:p>
            <a:pPr fontAlgn="base"/>
            <a:r>
              <a:rPr lang="en-US" sz="1200" b="0" i="0" kern="1200" dirty="0">
                <a:solidFill>
                  <a:schemeClr val="tx1"/>
                </a:solidFill>
                <a:effectLst/>
                <a:latin typeface="+mn-lt"/>
                <a:ea typeface="+mn-ea"/>
                <a:cs typeface="+mn-cs"/>
              </a:rPr>
              <a:t>Right approach</a:t>
            </a:r>
            <a:r>
              <a:rPr lang="en-US" sz="1200" b="0" i="0" kern="1200" baseline="0" dirty="0">
                <a:solidFill>
                  <a:schemeClr val="tx1"/>
                </a:solidFill>
                <a:effectLst/>
                <a:latin typeface="+mn-lt"/>
                <a:ea typeface="+mn-ea"/>
                <a:cs typeface="+mn-cs"/>
              </a:rPr>
              <a:t> – </a:t>
            </a:r>
            <a:r>
              <a:rPr lang="en-US" sz="1200" b="0" i="0" kern="1200" dirty="0">
                <a:solidFill>
                  <a:schemeClr val="tx1"/>
                </a:solidFill>
                <a:effectLst/>
                <a:latin typeface="+mn-lt"/>
                <a:ea typeface="+mn-ea"/>
                <a:cs typeface="+mn-cs"/>
              </a:rPr>
              <a:t> Do In-Order Traversal of the given tree and store the result in a temp array.</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Check if the temp array is sorted in ascending order, if it is, then the tree is BST. This method also runs in O(N) time and O(1) space.</a:t>
            </a:r>
          </a:p>
          <a:p>
            <a:pPr fontAlgn="base"/>
            <a:endParaRPr lang="en-US" sz="1200" b="0" i="0" kern="1200" dirty="0">
              <a:solidFill>
                <a:schemeClr val="tx1"/>
              </a:solidFill>
              <a:effectLst/>
              <a:latin typeface="+mn-lt"/>
              <a:ea typeface="+mn-ea"/>
              <a:cs typeface="+mn-cs"/>
            </a:endParaRPr>
          </a:p>
          <a:p>
            <a:pPr fontAlgn="base"/>
            <a:r>
              <a:rPr lang="en-US" sz="1200" b="0" i="0" kern="1200" dirty="0">
                <a:solidFill>
                  <a:schemeClr val="tx1"/>
                </a:solidFill>
                <a:effectLst/>
                <a:latin typeface="+mn-lt"/>
                <a:ea typeface="+mn-ea"/>
                <a:cs typeface="+mn-cs"/>
              </a:rPr>
              <a:t>3)</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Check the height of both the nodes, if heights are dif­fer­ent then return false.</a:t>
            </a:r>
          </a:p>
          <a:p>
            <a:pPr fontAlgn="base"/>
            <a:r>
              <a:rPr lang="en-US" sz="1200" b="0" i="0" kern="1200" dirty="0">
                <a:solidFill>
                  <a:schemeClr val="tx1"/>
                </a:solidFill>
                <a:effectLst/>
                <a:latin typeface="+mn-lt"/>
                <a:ea typeface="+mn-ea"/>
                <a:cs typeface="+mn-cs"/>
              </a:rPr>
              <a:t>Check if both the nodes have the same par­ent, if yes then return false.</a:t>
            </a:r>
          </a:p>
          <a:p>
            <a:pPr fontAlgn="base"/>
            <a:r>
              <a:rPr lang="en-US" sz="1200" b="0" i="0" kern="1200" dirty="0">
                <a:solidFill>
                  <a:schemeClr val="tx1"/>
                </a:solidFill>
                <a:effectLst/>
                <a:latin typeface="+mn-lt"/>
                <a:ea typeface="+mn-ea"/>
                <a:cs typeface="+mn-cs"/>
              </a:rPr>
              <a:t>else return true.</a:t>
            </a:r>
          </a:p>
          <a:p>
            <a:endParaRPr lang="en-US" dirty="0"/>
          </a:p>
        </p:txBody>
      </p:sp>
      <p:sp>
        <p:nvSpPr>
          <p:cNvPr id="4" name="Slide Number Placeholder 3"/>
          <p:cNvSpPr>
            <a:spLocks noGrp="1"/>
          </p:cNvSpPr>
          <p:nvPr>
            <p:ph type="sldNum" sz="quarter" idx="10"/>
          </p:nvPr>
        </p:nvSpPr>
        <p:spPr/>
        <p:txBody>
          <a:bodyPr/>
          <a:lstStyle/>
          <a:p>
            <a:fld id="{CECECED0-2BF3-4175-AEE4-D628288FA042}" type="slidenum">
              <a:rPr lang="en-US" smtClean="0"/>
              <a:pPr/>
              <a:t>45</a:t>
            </a:fld>
            <a:endParaRPr lang="en-US"/>
          </a:p>
        </p:txBody>
      </p:sp>
    </p:spTree>
    <p:extLst>
      <p:ext uri="{BB962C8B-B14F-4D97-AF65-F5344CB8AC3E}">
        <p14:creationId xmlns:p14="http://schemas.microsoft.com/office/powerpoint/2010/main" val="34303118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368731-C7E4-6F48-BB60-3D6BFE7FEB85}" type="slidenum">
              <a:rPr lang="en-US" smtClean="0"/>
              <a:t>46</a:t>
            </a:fld>
            <a:endParaRPr lang="en-US"/>
          </a:p>
        </p:txBody>
      </p:sp>
    </p:spTree>
    <p:extLst>
      <p:ext uri="{BB962C8B-B14F-4D97-AF65-F5344CB8AC3E}">
        <p14:creationId xmlns:p14="http://schemas.microsoft.com/office/powerpoint/2010/main" val="7373559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altLang="en-US" dirty="0"/>
              <a:t>Answer: 0   1   2   3   4   5   6   7   8   9   10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Answer We know that the in-order traversal of binary search tree gives the elements in sorted order. This tells us that the middle element of array will be the root. We can create left and right subtree by recursively calling same function for left and right subarray.</a:t>
            </a:r>
            <a:endParaRPr lang="en-US" dirty="0"/>
          </a:p>
        </p:txBody>
      </p:sp>
      <p:sp>
        <p:nvSpPr>
          <p:cNvPr id="4" name="Slide Number Placeholder 3"/>
          <p:cNvSpPr>
            <a:spLocks noGrp="1"/>
          </p:cNvSpPr>
          <p:nvPr>
            <p:ph type="sldNum" sz="quarter" idx="10"/>
          </p:nvPr>
        </p:nvSpPr>
        <p:spPr/>
        <p:txBody>
          <a:bodyPr/>
          <a:lstStyle/>
          <a:p>
            <a:fld id="{CECECED0-2BF3-4175-AEE4-D628288FA042}" type="slidenum">
              <a:rPr lang="en-US" smtClean="0"/>
              <a:pPr/>
              <a:t>47</a:t>
            </a:fld>
            <a:endParaRPr lang="en-US"/>
          </a:p>
        </p:txBody>
      </p:sp>
    </p:spTree>
    <p:extLst>
      <p:ext uri="{BB962C8B-B14F-4D97-AF65-F5344CB8AC3E}">
        <p14:creationId xmlns:p14="http://schemas.microsoft.com/office/powerpoint/2010/main" val="33477175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To create </a:t>
            </a:r>
            <a:r>
              <a:rPr lang="en-US" sz="1200" b="0" i="0" u="none" strike="noStrike" kern="1200" baseline="0" dirty="0" err="1">
                <a:solidFill>
                  <a:schemeClr val="tx1"/>
                </a:solidFill>
                <a:latin typeface="+mn-lt"/>
                <a:ea typeface="+mn-ea"/>
                <a:cs typeface="+mn-cs"/>
              </a:rPr>
              <a:t>Em</a:t>
            </a:r>
            <a:r>
              <a:rPr lang="en-US" sz="1200" b="0" i="0" u="none" strike="noStrike" kern="1200" baseline="0" dirty="0">
                <a:solidFill>
                  <a:schemeClr val="tx1"/>
                </a:solidFill>
                <a:latin typeface="+mn-lt"/>
                <a:ea typeface="+mn-ea"/>
                <a:cs typeface="+mn-cs"/>
              </a:rPr>
              <a:t> dash above headline:</a:t>
            </a:r>
          </a:p>
          <a:p>
            <a:r>
              <a:rPr lang="en-US" sz="1200" b="0" i="0" u="none" strike="noStrike" kern="1200" baseline="0" dirty="0">
                <a:solidFill>
                  <a:schemeClr val="tx1"/>
                </a:solidFill>
                <a:latin typeface="+mn-lt"/>
                <a:ea typeface="+mn-ea"/>
                <a:cs typeface="+mn-cs"/>
              </a:rPr>
              <a:t>Same size and weight as the headline and set using a soft return.</a:t>
            </a:r>
          </a:p>
          <a:p>
            <a:r>
              <a:rPr lang="en-US" sz="1200" b="0" i="0" u="none" strike="noStrike" kern="1200" baseline="0" dirty="0">
                <a:solidFill>
                  <a:schemeClr val="tx1"/>
                </a:solidFill>
                <a:latin typeface="+mn-lt"/>
                <a:ea typeface="+mn-ea"/>
                <a:cs typeface="+mn-cs"/>
              </a:rPr>
              <a:t>PC: </a:t>
            </a:r>
            <a:r>
              <a:rPr lang="en-US" sz="1200" b="0" i="0" u="none" strike="noStrike" kern="1200" baseline="0" dirty="0" err="1">
                <a:solidFill>
                  <a:schemeClr val="tx1"/>
                </a:solidFill>
                <a:latin typeface="+mn-lt"/>
                <a:ea typeface="+mn-ea"/>
                <a:cs typeface="+mn-cs"/>
              </a:rPr>
              <a:t>Em</a:t>
            </a:r>
            <a:r>
              <a:rPr lang="en-US" sz="1200" b="0" i="0" u="none" strike="noStrike" kern="1200" baseline="0" dirty="0">
                <a:solidFill>
                  <a:schemeClr val="tx1"/>
                </a:solidFill>
                <a:latin typeface="+mn-lt"/>
                <a:ea typeface="+mn-ea"/>
                <a:cs typeface="+mn-cs"/>
              </a:rPr>
              <a:t> dash (—): </a:t>
            </a:r>
            <a:r>
              <a:rPr lang="en-US" sz="1200" b="0" i="0" u="none" strike="noStrike" kern="1200" baseline="0" dirty="0" err="1">
                <a:solidFill>
                  <a:schemeClr val="tx1"/>
                </a:solidFill>
                <a:latin typeface="+mn-lt"/>
                <a:ea typeface="+mn-ea"/>
                <a:cs typeface="+mn-cs"/>
              </a:rPr>
              <a:t>Alt+Ctrl</a:t>
            </a:r>
            <a:r>
              <a:rPr lang="en-US" sz="1200" b="0" i="0" u="none" strike="noStrike" kern="1200" baseline="0" dirty="0">
                <a:solidFill>
                  <a:schemeClr val="tx1"/>
                </a:solidFill>
                <a:latin typeface="+mn-lt"/>
                <a:ea typeface="+mn-ea"/>
                <a:cs typeface="+mn-cs"/>
              </a:rPr>
              <a:t>+ - (minus)</a:t>
            </a:r>
          </a:p>
          <a:p>
            <a:r>
              <a:rPr lang="en-US" sz="1200" b="0" i="0" u="none" strike="noStrike" kern="1200" baseline="0" dirty="0">
                <a:solidFill>
                  <a:schemeClr val="tx1"/>
                </a:solidFill>
                <a:latin typeface="+mn-lt"/>
                <a:ea typeface="+mn-ea"/>
                <a:cs typeface="+mn-cs"/>
              </a:rPr>
              <a:t>Mac: </a:t>
            </a:r>
            <a:r>
              <a:rPr lang="en-US" sz="1200" b="0" i="0" u="none" strike="noStrike" kern="1200" baseline="0" dirty="0" err="1">
                <a:solidFill>
                  <a:schemeClr val="tx1"/>
                </a:solidFill>
                <a:latin typeface="+mn-lt"/>
                <a:ea typeface="+mn-ea"/>
                <a:cs typeface="+mn-cs"/>
              </a:rPr>
              <a:t>Em</a:t>
            </a:r>
            <a:r>
              <a:rPr lang="en-US" sz="1200" b="0" i="0" u="none" strike="noStrike" kern="1200" baseline="0" dirty="0">
                <a:solidFill>
                  <a:schemeClr val="tx1"/>
                </a:solidFill>
                <a:latin typeface="+mn-lt"/>
                <a:ea typeface="+mn-ea"/>
                <a:cs typeface="+mn-cs"/>
              </a:rPr>
              <a:t> dash (—): </a:t>
            </a:r>
            <a:r>
              <a:rPr lang="en-US" sz="1200" b="0" i="0" u="none" strike="noStrike" kern="1200" baseline="0" dirty="0" err="1">
                <a:solidFill>
                  <a:schemeClr val="tx1"/>
                </a:solidFill>
                <a:latin typeface="+mn-lt"/>
                <a:ea typeface="+mn-ea"/>
                <a:cs typeface="+mn-cs"/>
              </a:rPr>
              <a:t>Shift+Alt</a:t>
            </a:r>
            <a:r>
              <a:rPr lang="en-US" sz="1200" b="0" i="0" u="none" strike="noStrike" kern="1200" baseline="0" dirty="0">
                <a:solidFill>
                  <a:schemeClr val="tx1"/>
                </a:solidFill>
                <a:latin typeface="+mn-lt"/>
                <a:ea typeface="+mn-ea"/>
                <a:cs typeface="+mn-cs"/>
              </a:rPr>
              <a:t>/</a:t>
            </a:r>
            <a:r>
              <a:rPr lang="en-US" sz="1200" b="0" i="0" u="none" strike="noStrike" kern="1200" baseline="0" dirty="0" err="1">
                <a:solidFill>
                  <a:schemeClr val="tx1"/>
                </a:solidFill>
                <a:latin typeface="+mn-lt"/>
                <a:ea typeface="+mn-ea"/>
                <a:cs typeface="+mn-cs"/>
              </a:rPr>
              <a:t>Option+hyphen</a:t>
            </a:r>
            <a:endParaRPr lang="en-US" dirty="0"/>
          </a:p>
        </p:txBody>
      </p:sp>
      <p:sp>
        <p:nvSpPr>
          <p:cNvPr id="4" name="Slide Number Placeholder 3"/>
          <p:cNvSpPr>
            <a:spLocks noGrp="1"/>
          </p:cNvSpPr>
          <p:nvPr>
            <p:ph type="sldNum" sz="quarter" idx="10"/>
          </p:nvPr>
        </p:nvSpPr>
        <p:spPr/>
        <p:txBody>
          <a:bodyPr/>
          <a:lstStyle/>
          <a:p>
            <a:fld id="{67368731-C7E4-6F48-BB60-3D6BFE7FEB85}" type="slidenum">
              <a:rPr lang="en-US" smtClean="0"/>
              <a:t>49</a:t>
            </a:fld>
            <a:endParaRPr lang="en-US"/>
          </a:p>
        </p:txBody>
      </p:sp>
    </p:spTree>
    <p:extLst>
      <p:ext uri="{BB962C8B-B14F-4D97-AF65-F5344CB8AC3E}">
        <p14:creationId xmlns:p14="http://schemas.microsoft.com/office/powerpoint/2010/main" val="32901230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6B039E16-3F9E-4A57-A2A5-CD4F4382EFFD}" type="slidenum">
              <a:rPr lang="en-US" altLang="en-US" smtClean="0">
                <a:latin typeface="Times New Roman" panose="02020603050405020304" pitchFamily="18" charset="0"/>
                <a:ea typeface="ＭＳ Ｐゴシック" panose="020B0600070205080204" pitchFamily="34" charset="-128"/>
              </a:rPr>
              <a:pPr/>
              <a:t>50</a:t>
            </a:fld>
            <a:endParaRPr lang="en-US" altLang="en-US">
              <a:latin typeface="Times New Roman" panose="02020603050405020304" pitchFamily="18" charset="0"/>
              <a:ea typeface="ＭＳ Ｐゴシック" panose="020B0600070205080204" pitchFamily="34" charset="-128"/>
            </a:endParaRPr>
          </a:p>
        </p:txBody>
      </p:sp>
      <p:sp>
        <p:nvSpPr>
          <p:cNvPr id="13315" name="Rectangle 2"/>
          <p:cNvSpPr>
            <a:spLocks noGrp="1" noRot="1" noChangeAspect="1" noChangeArrowheads="1" noTextEdit="1"/>
          </p:cNvSpPr>
          <p:nvPr>
            <p:ph type="sldImg"/>
          </p:nvPr>
        </p:nvSpPr>
        <p:spPr>
          <a:ln/>
        </p:spPr>
      </p:sp>
      <p:sp>
        <p:nvSpPr>
          <p:cNvPr id="36868"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eaLnBrk="1" hangingPunct="1">
              <a:defRPr/>
            </a:pPr>
            <a:endParaRPr lang="en-US">
              <a:latin typeface="Times New Roman" charset="0"/>
              <a:ea typeface="ＭＳ Ｐゴシック" charset="0"/>
            </a:endParaRPr>
          </a:p>
        </p:txBody>
      </p:sp>
    </p:spTree>
    <p:extLst>
      <p:ext uri="{BB962C8B-B14F-4D97-AF65-F5344CB8AC3E}">
        <p14:creationId xmlns:p14="http://schemas.microsoft.com/office/powerpoint/2010/main" val="26076885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Left(3) = 2*3 + 1 = 7</a:t>
            </a:r>
          </a:p>
        </p:txBody>
      </p:sp>
      <p:sp>
        <p:nvSpPr>
          <p:cNvPr id="4" name="Slide Number Placeholder 3"/>
          <p:cNvSpPr>
            <a:spLocks noGrp="1"/>
          </p:cNvSpPr>
          <p:nvPr>
            <p:ph type="sldNum" sz="quarter" idx="5"/>
          </p:nvPr>
        </p:nvSpPr>
        <p:spPr/>
        <p:txBody>
          <a:bodyPr/>
          <a:lstStyle/>
          <a:p>
            <a:fld id="{67368731-C7E4-6F48-BB60-3D6BFE7FEB85}" type="slidenum">
              <a:rPr lang="en-US" smtClean="0"/>
              <a:t>56</a:t>
            </a:fld>
            <a:endParaRPr lang="en-US"/>
          </a:p>
        </p:txBody>
      </p:sp>
    </p:spTree>
    <p:extLst>
      <p:ext uri="{BB962C8B-B14F-4D97-AF65-F5344CB8AC3E}">
        <p14:creationId xmlns:p14="http://schemas.microsoft.com/office/powerpoint/2010/main" val="5321109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E0DDE869-8EC0-4428-8105-FB44258F86ED}" type="slidenum">
              <a:rPr lang="en-US" altLang="en-US" smtClean="0">
                <a:latin typeface="Times New Roman" panose="02020603050405020304" pitchFamily="18" charset="0"/>
                <a:ea typeface="ＭＳ Ｐゴシック" panose="020B0600070205080204" pitchFamily="34" charset="-128"/>
              </a:rPr>
              <a:pPr/>
              <a:t>57</a:t>
            </a:fld>
            <a:endParaRPr lang="en-US" altLang="en-US">
              <a:latin typeface="Times New Roman" panose="02020603050405020304" pitchFamily="18" charset="0"/>
              <a:ea typeface="ＭＳ Ｐゴシック" panose="020B0600070205080204" pitchFamily="34" charset="-128"/>
            </a:endParaRPr>
          </a:p>
        </p:txBody>
      </p:sp>
      <p:sp>
        <p:nvSpPr>
          <p:cNvPr id="18435" name="Rectangle 2"/>
          <p:cNvSpPr>
            <a:spLocks noGrp="1" noRot="1" noChangeAspect="1" noChangeArrowheads="1" noTextEdit="1"/>
          </p:cNvSpPr>
          <p:nvPr>
            <p:ph type="sldImg"/>
          </p:nvPr>
        </p:nvSpPr>
        <p:spPr>
          <a:ln/>
        </p:spPr>
      </p:sp>
      <p:sp>
        <p:nvSpPr>
          <p:cNvPr id="38916"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eaLnBrk="1" hangingPunct="1">
              <a:defRPr/>
            </a:pPr>
            <a:endParaRPr lang="en-US">
              <a:latin typeface="Times New Roman" charset="0"/>
              <a:ea typeface="ＭＳ Ｐゴシック" charset="0"/>
            </a:endParaRPr>
          </a:p>
        </p:txBody>
      </p:sp>
    </p:spTree>
    <p:extLst>
      <p:ext uri="{BB962C8B-B14F-4D97-AF65-F5344CB8AC3E}">
        <p14:creationId xmlns:p14="http://schemas.microsoft.com/office/powerpoint/2010/main" val="38510112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CECED0-2BF3-4175-AEE4-D628288FA042}" type="slidenum">
              <a:rPr lang="en-US" smtClean="0"/>
              <a:pPr/>
              <a:t>61</a:t>
            </a:fld>
            <a:endParaRPr lang="en-US"/>
          </a:p>
        </p:txBody>
      </p:sp>
    </p:spTree>
    <p:extLst>
      <p:ext uri="{BB962C8B-B14F-4D97-AF65-F5344CB8AC3E}">
        <p14:creationId xmlns:p14="http://schemas.microsoft.com/office/powerpoint/2010/main" val="16237567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To create </a:t>
            </a:r>
            <a:r>
              <a:rPr lang="en-US" sz="1200" b="0" i="0" u="none" strike="noStrike" kern="1200" baseline="0" dirty="0" err="1">
                <a:solidFill>
                  <a:schemeClr val="tx1"/>
                </a:solidFill>
                <a:latin typeface="+mn-lt"/>
                <a:ea typeface="+mn-ea"/>
                <a:cs typeface="+mn-cs"/>
              </a:rPr>
              <a:t>Em</a:t>
            </a:r>
            <a:r>
              <a:rPr lang="en-US" sz="1200" b="0" i="0" u="none" strike="noStrike" kern="1200" baseline="0" dirty="0">
                <a:solidFill>
                  <a:schemeClr val="tx1"/>
                </a:solidFill>
                <a:latin typeface="+mn-lt"/>
                <a:ea typeface="+mn-ea"/>
                <a:cs typeface="+mn-cs"/>
              </a:rPr>
              <a:t> dash above headline:</a:t>
            </a:r>
          </a:p>
          <a:p>
            <a:r>
              <a:rPr lang="en-US" sz="1200" b="0" i="0" u="none" strike="noStrike" kern="1200" baseline="0" dirty="0">
                <a:solidFill>
                  <a:schemeClr val="tx1"/>
                </a:solidFill>
                <a:latin typeface="+mn-lt"/>
                <a:ea typeface="+mn-ea"/>
                <a:cs typeface="+mn-cs"/>
              </a:rPr>
              <a:t>Same size and weight as the headline and set using a soft return.</a:t>
            </a:r>
          </a:p>
          <a:p>
            <a:r>
              <a:rPr lang="en-US" sz="1200" b="0" i="0" u="none" strike="noStrike" kern="1200" baseline="0" dirty="0">
                <a:solidFill>
                  <a:schemeClr val="tx1"/>
                </a:solidFill>
                <a:latin typeface="+mn-lt"/>
                <a:ea typeface="+mn-ea"/>
                <a:cs typeface="+mn-cs"/>
              </a:rPr>
              <a:t>PC: </a:t>
            </a:r>
            <a:r>
              <a:rPr lang="en-US" sz="1200" b="0" i="0" u="none" strike="noStrike" kern="1200" baseline="0" dirty="0" err="1">
                <a:solidFill>
                  <a:schemeClr val="tx1"/>
                </a:solidFill>
                <a:latin typeface="+mn-lt"/>
                <a:ea typeface="+mn-ea"/>
                <a:cs typeface="+mn-cs"/>
              </a:rPr>
              <a:t>Em</a:t>
            </a:r>
            <a:r>
              <a:rPr lang="en-US" sz="1200" b="0" i="0" u="none" strike="noStrike" kern="1200" baseline="0" dirty="0">
                <a:solidFill>
                  <a:schemeClr val="tx1"/>
                </a:solidFill>
                <a:latin typeface="+mn-lt"/>
                <a:ea typeface="+mn-ea"/>
                <a:cs typeface="+mn-cs"/>
              </a:rPr>
              <a:t> dash (—): </a:t>
            </a:r>
            <a:r>
              <a:rPr lang="en-US" sz="1200" b="0" i="0" u="none" strike="noStrike" kern="1200" baseline="0" dirty="0" err="1">
                <a:solidFill>
                  <a:schemeClr val="tx1"/>
                </a:solidFill>
                <a:latin typeface="+mn-lt"/>
                <a:ea typeface="+mn-ea"/>
                <a:cs typeface="+mn-cs"/>
              </a:rPr>
              <a:t>Alt+Ctrl</a:t>
            </a:r>
            <a:r>
              <a:rPr lang="en-US" sz="1200" b="0" i="0" u="none" strike="noStrike" kern="1200" baseline="0" dirty="0">
                <a:solidFill>
                  <a:schemeClr val="tx1"/>
                </a:solidFill>
                <a:latin typeface="+mn-lt"/>
                <a:ea typeface="+mn-ea"/>
                <a:cs typeface="+mn-cs"/>
              </a:rPr>
              <a:t>+ - (minus)</a:t>
            </a:r>
          </a:p>
          <a:p>
            <a:r>
              <a:rPr lang="en-US" sz="1200" b="0" i="0" u="none" strike="noStrike" kern="1200" baseline="0" dirty="0">
                <a:solidFill>
                  <a:schemeClr val="tx1"/>
                </a:solidFill>
                <a:latin typeface="+mn-lt"/>
                <a:ea typeface="+mn-ea"/>
                <a:cs typeface="+mn-cs"/>
              </a:rPr>
              <a:t>Mac: </a:t>
            </a:r>
            <a:r>
              <a:rPr lang="en-US" sz="1200" b="0" i="0" u="none" strike="noStrike" kern="1200" baseline="0" dirty="0" err="1">
                <a:solidFill>
                  <a:schemeClr val="tx1"/>
                </a:solidFill>
                <a:latin typeface="+mn-lt"/>
                <a:ea typeface="+mn-ea"/>
                <a:cs typeface="+mn-cs"/>
              </a:rPr>
              <a:t>Em</a:t>
            </a:r>
            <a:r>
              <a:rPr lang="en-US" sz="1200" b="0" i="0" u="none" strike="noStrike" kern="1200" baseline="0" dirty="0">
                <a:solidFill>
                  <a:schemeClr val="tx1"/>
                </a:solidFill>
                <a:latin typeface="+mn-lt"/>
                <a:ea typeface="+mn-ea"/>
                <a:cs typeface="+mn-cs"/>
              </a:rPr>
              <a:t> dash (—): </a:t>
            </a:r>
            <a:r>
              <a:rPr lang="en-US" sz="1200" b="0" i="0" u="none" strike="noStrike" kern="1200" baseline="0" dirty="0" err="1">
                <a:solidFill>
                  <a:schemeClr val="tx1"/>
                </a:solidFill>
                <a:latin typeface="+mn-lt"/>
                <a:ea typeface="+mn-ea"/>
                <a:cs typeface="+mn-cs"/>
              </a:rPr>
              <a:t>Shift+Alt</a:t>
            </a:r>
            <a:r>
              <a:rPr lang="en-US" sz="1200" b="0" i="0" u="none" strike="noStrike" kern="1200" baseline="0" dirty="0">
                <a:solidFill>
                  <a:schemeClr val="tx1"/>
                </a:solidFill>
                <a:latin typeface="+mn-lt"/>
                <a:ea typeface="+mn-ea"/>
                <a:cs typeface="+mn-cs"/>
              </a:rPr>
              <a:t>/</a:t>
            </a:r>
            <a:r>
              <a:rPr lang="en-US" sz="1200" b="0" i="0" u="none" strike="noStrike" kern="1200" baseline="0" dirty="0" err="1">
                <a:solidFill>
                  <a:schemeClr val="tx1"/>
                </a:solidFill>
                <a:latin typeface="+mn-lt"/>
                <a:ea typeface="+mn-ea"/>
                <a:cs typeface="+mn-cs"/>
              </a:rPr>
              <a:t>Option+hyphen</a:t>
            </a:r>
            <a:endParaRPr lang="en-US" dirty="0"/>
          </a:p>
        </p:txBody>
      </p:sp>
      <p:sp>
        <p:nvSpPr>
          <p:cNvPr id="4" name="Slide Number Placeholder 3"/>
          <p:cNvSpPr>
            <a:spLocks noGrp="1"/>
          </p:cNvSpPr>
          <p:nvPr>
            <p:ph type="sldNum" sz="quarter" idx="10"/>
          </p:nvPr>
        </p:nvSpPr>
        <p:spPr/>
        <p:txBody>
          <a:bodyPr/>
          <a:lstStyle/>
          <a:p>
            <a:fld id="{67368731-C7E4-6F48-BB60-3D6BFE7FEB85}" type="slidenum">
              <a:rPr lang="en-US" smtClean="0"/>
              <a:t>3</a:t>
            </a:fld>
            <a:endParaRPr lang="en-US"/>
          </a:p>
        </p:txBody>
      </p:sp>
    </p:spTree>
    <p:extLst>
      <p:ext uri="{BB962C8B-B14F-4D97-AF65-F5344CB8AC3E}">
        <p14:creationId xmlns:p14="http://schemas.microsoft.com/office/powerpoint/2010/main" val="27010653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CECED0-2BF3-4175-AEE4-D628288FA042}" type="slidenum">
              <a:rPr lang="en-US" smtClean="0"/>
              <a:pPr/>
              <a:t>64</a:t>
            </a:fld>
            <a:endParaRPr lang="en-US"/>
          </a:p>
        </p:txBody>
      </p:sp>
    </p:spTree>
    <p:extLst>
      <p:ext uri="{BB962C8B-B14F-4D97-AF65-F5344CB8AC3E}">
        <p14:creationId xmlns:p14="http://schemas.microsoft.com/office/powerpoint/2010/main" val="367805998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1988DD44-009D-4C68-908D-1E992DD2F2D5}" type="slidenum">
              <a:rPr lang="en-US" altLang="en-US" smtClean="0">
                <a:ea typeface="ＭＳ Ｐゴシック" panose="020B0600070205080204" pitchFamily="34" charset="-128"/>
              </a:rPr>
              <a:pPr/>
              <a:t>67</a:t>
            </a:fld>
            <a:endParaRPr lang="en-US" altLang="en-US">
              <a:ea typeface="ＭＳ Ｐゴシック" panose="020B0600070205080204" pitchFamily="34" charset="-128"/>
            </a:endParaRPr>
          </a:p>
        </p:txBody>
      </p:sp>
      <p:sp>
        <p:nvSpPr>
          <p:cNvPr id="45059" name="Rectangle 2"/>
          <p:cNvSpPr>
            <a:spLocks noGrp="1" noRot="1" noChangeAspect="1" noChangeArrowheads="1" noTextEdit="1"/>
          </p:cNvSpPr>
          <p:nvPr>
            <p:ph type="sldImg"/>
          </p:nvPr>
        </p:nvSpPr>
        <p:spPr>
          <a:ln/>
        </p:spPr>
      </p:sp>
      <p:sp>
        <p:nvSpPr>
          <p:cNvPr id="450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ndParaRPr>
          </a:p>
        </p:txBody>
      </p:sp>
    </p:spTree>
    <p:extLst>
      <p:ext uri="{BB962C8B-B14F-4D97-AF65-F5344CB8AC3E}">
        <p14:creationId xmlns:p14="http://schemas.microsoft.com/office/powerpoint/2010/main" val="178046018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To create </a:t>
            </a:r>
            <a:r>
              <a:rPr lang="en-US" sz="1200" b="0" i="0" u="none" strike="noStrike" kern="1200" baseline="0" dirty="0" err="1">
                <a:solidFill>
                  <a:schemeClr val="tx1"/>
                </a:solidFill>
                <a:latin typeface="+mn-lt"/>
                <a:ea typeface="+mn-ea"/>
                <a:cs typeface="+mn-cs"/>
              </a:rPr>
              <a:t>Em</a:t>
            </a:r>
            <a:r>
              <a:rPr lang="en-US" sz="1200" b="0" i="0" u="none" strike="noStrike" kern="1200" baseline="0" dirty="0">
                <a:solidFill>
                  <a:schemeClr val="tx1"/>
                </a:solidFill>
                <a:latin typeface="+mn-lt"/>
                <a:ea typeface="+mn-ea"/>
                <a:cs typeface="+mn-cs"/>
              </a:rPr>
              <a:t> dash above headline:</a:t>
            </a:r>
          </a:p>
          <a:p>
            <a:r>
              <a:rPr lang="en-US" sz="1200" b="0" i="0" u="none" strike="noStrike" kern="1200" baseline="0" dirty="0">
                <a:solidFill>
                  <a:schemeClr val="tx1"/>
                </a:solidFill>
                <a:latin typeface="+mn-lt"/>
                <a:ea typeface="+mn-ea"/>
                <a:cs typeface="+mn-cs"/>
              </a:rPr>
              <a:t>Same size and weight as the headline and set using a soft return.</a:t>
            </a:r>
          </a:p>
          <a:p>
            <a:r>
              <a:rPr lang="en-US" sz="1200" b="0" i="0" u="none" strike="noStrike" kern="1200" baseline="0" dirty="0">
                <a:solidFill>
                  <a:schemeClr val="tx1"/>
                </a:solidFill>
                <a:latin typeface="+mn-lt"/>
                <a:ea typeface="+mn-ea"/>
                <a:cs typeface="+mn-cs"/>
              </a:rPr>
              <a:t>PC: </a:t>
            </a:r>
            <a:r>
              <a:rPr lang="en-US" sz="1200" b="0" i="0" u="none" strike="noStrike" kern="1200" baseline="0" dirty="0" err="1">
                <a:solidFill>
                  <a:schemeClr val="tx1"/>
                </a:solidFill>
                <a:latin typeface="+mn-lt"/>
                <a:ea typeface="+mn-ea"/>
                <a:cs typeface="+mn-cs"/>
              </a:rPr>
              <a:t>Em</a:t>
            </a:r>
            <a:r>
              <a:rPr lang="en-US" sz="1200" b="0" i="0" u="none" strike="noStrike" kern="1200" baseline="0" dirty="0">
                <a:solidFill>
                  <a:schemeClr val="tx1"/>
                </a:solidFill>
                <a:latin typeface="+mn-lt"/>
                <a:ea typeface="+mn-ea"/>
                <a:cs typeface="+mn-cs"/>
              </a:rPr>
              <a:t> dash (—): </a:t>
            </a:r>
            <a:r>
              <a:rPr lang="en-US" sz="1200" b="0" i="0" u="none" strike="noStrike" kern="1200" baseline="0" dirty="0" err="1">
                <a:solidFill>
                  <a:schemeClr val="tx1"/>
                </a:solidFill>
                <a:latin typeface="+mn-lt"/>
                <a:ea typeface="+mn-ea"/>
                <a:cs typeface="+mn-cs"/>
              </a:rPr>
              <a:t>Alt+Ctrl</a:t>
            </a:r>
            <a:r>
              <a:rPr lang="en-US" sz="1200" b="0" i="0" u="none" strike="noStrike" kern="1200" baseline="0" dirty="0">
                <a:solidFill>
                  <a:schemeClr val="tx1"/>
                </a:solidFill>
                <a:latin typeface="+mn-lt"/>
                <a:ea typeface="+mn-ea"/>
                <a:cs typeface="+mn-cs"/>
              </a:rPr>
              <a:t>+ - (minus)</a:t>
            </a:r>
          </a:p>
          <a:p>
            <a:r>
              <a:rPr lang="en-US" sz="1200" b="0" i="0" u="none" strike="noStrike" kern="1200" baseline="0" dirty="0">
                <a:solidFill>
                  <a:schemeClr val="tx1"/>
                </a:solidFill>
                <a:latin typeface="+mn-lt"/>
                <a:ea typeface="+mn-ea"/>
                <a:cs typeface="+mn-cs"/>
              </a:rPr>
              <a:t>Mac: </a:t>
            </a:r>
            <a:r>
              <a:rPr lang="en-US" sz="1200" b="0" i="0" u="none" strike="noStrike" kern="1200" baseline="0" dirty="0" err="1">
                <a:solidFill>
                  <a:schemeClr val="tx1"/>
                </a:solidFill>
                <a:latin typeface="+mn-lt"/>
                <a:ea typeface="+mn-ea"/>
                <a:cs typeface="+mn-cs"/>
              </a:rPr>
              <a:t>Em</a:t>
            </a:r>
            <a:r>
              <a:rPr lang="en-US" sz="1200" b="0" i="0" u="none" strike="noStrike" kern="1200" baseline="0" dirty="0">
                <a:solidFill>
                  <a:schemeClr val="tx1"/>
                </a:solidFill>
                <a:latin typeface="+mn-lt"/>
                <a:ea typeface="+mn-ea"/>
                <a:cs typeface="+mn-cs"/>
              </a:rPr>
              <a:t> dash (—): </a:t>
            </a:r>
            <a:r>
              <a:rPr lang="en-US" sz="1200" b="0" i="0" u="none" strike="noStrike" kern="1200" baseline="0" dirty="0" err="1">
                <a:solidFill>
                  <a:schemeClr val="tx1"/>
                </a:solidFill>
                <a:latin typeface="+mn-lt"/>
                <a:ea typeface="+mn-ea"/>
                <a:cs typeface="+mn-cs"/>
              </a:rPr>
              <a:t>Shift+Alt</a:t>
            </a:r>
            <a:r>
              <a:rPr lang="en-US" sz="1200" b="0" i="0" u="none" strike="noStrike" kern="1200" baseline="0" dirty="0">
                <a:solidFill>
                  <a:schemeClr val="tx1"/>
                </a:solidFill>
                <a:latin typeface="+mn-lt"/>
                <a:ea typeface="+mn-ea"/>
                <a:cs typeface="+mn-cs"/>
              </a:rPr>
              <a:t>/</a:t>
            </a:r>
            <a:r>
              <a:rPr lang="en-US" sz="1200" b="0" i="0" u="none" strike="noStrike" kern="1200" baseline="0" dirty="0" err="1">
                <a:solidFill>
                  <a:schemeClr val="tx1"/>
                </a:solidFill>
                <a:latin typeface="+mn-lt"/>
                <a:ea typeface="+mn-ea"/>
                <a:cs typeface="+mn-cs"/>
              </a:rPr>
              <a:t>Option+hyphen</a:t>
            </a:r>
            <a:endParaRPr lang="en-US" dirty="0"/>
          </a:p>
        </p:txBody>
      </p:sp>
      <p:sp>
        <p:nvSpPr>
          <p:cNvPr id="4" name="Slide Number Placeholder 3"/>
          <p:cNvSpPr>
            <a:spLocks noGrp="1"/>
          </p:cNvSpPr>
          <p:nvPr>
            <p:ph type="sldNum" sz="quarter" idx="10"/>
          </p:nvPr>
        </p:nvSpPr>
        <p:spPr/>
        <p:txBody>
          <a:bodyPr/>
          <a:lstStyle/>
          <a:p>
            <a:fld id="{67368731-C7E4-6F48-BB60-3D6BFE7FEB85}" type="slidenum">
              <a:rPr lang="en-US" smtClean="0"/>
              <a:t>72</a:t>
            </a:fld>
            <a:endParaRPr lang="en-US"/>
          </a:p>
        </p:txBody>
      </p:sp>
    </p:spTree>
    <p:extLst>
      <p:ext uri="{BB962C8B-B14F-4D97-AF65-F5344CB8AC3E}">
        <p14:creationId xmlns:p14="http://schemas.microsoft.com/office/powerpoint/2010/main" val="254791381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To create </a:t>
            </a:r>
            <a:r>
              <a:rPr lang="en-US" sz="1200" b="0" i="0" u="none" strike="noStrike" kern="1200" baseline="0" dirty="0" err="1">
                <a:solidFill>
                  <a:schemeClr val="tx1"/>
                </a:solidFill>
                <a:latin typeface="+mn-lt"/>
                <a:ea typeface="+mn-ea"/>
                <a:cs typeface="+mn-cs"/>
              </a:rPr>
              <a:t>Em</a:t>
            </a:r>
            <a:r>
              <a:rPr lang="en-US" sz="1200" b="0" i="0" u="none" strike="noStrike" kern="1200" baseline="0" dirty="0">
                <a:solidFill>
                  <a:schemeClr val="tx1"/>
                </a:solidFill>
                <a:latin typeface="+mn-lt"/>
                <a:ea typeface="+mn-ea"/>
                <a:cs typeface="+mn-cs"/>
              </a:rPr>
              <a:t> dash above headline:</a:t>
            </a:r>
          </a:p>
          <a:p>
            <a:r>
              <a:rPr lang="en-US" sz="1200" b="0" i="0" u="none" strike="noStrike" kern="1200" baseline="0" dirty="0">
                <a:solidFill>
                  <a:schemeClr val="tx1"/>
                </a:solidFill>
                <a:latin typeface="+mn-lt"/>
                <a:ea typeface="+mn-ea"/>
                <a:cs typeface="+mn-cs"/>
              </a:rPr>
              <a:t>Same size and weight as the headline and set using a soft return.</a:t>
            </a:r>
          </a:p>
          <a:p>
            <a:r>
              <a:rPr lang="en-US" sz="1200" b="0" i="0" u="none" strike="noStrike" kern="1200" baseline="0" dirty="0">
                <a:solidFill>
                  <a:schemeClr val="tx1"/>
                </a:solidFill>
                <a:latin typeface="+mn-lt"/>
                <a:ea typeface="+mn-ea"/>
                <a:cs typeface="+mn-cs"/>
              </a:rPr>
              <a:t>PC: </a:t>
            </a:r>
            <a:r>
              <a:rPr lang="en-US" sz="1200" b="0" i="0" u="none" strike="noStrike" kern="1200" baseline="0" dirty="0" err="1">
                <a:solidFill>
                  <a:schemeClr val="tx1"/>
                </a:solidFill>
                <a:latin typeface="+mn-lt"/>
                <a:ea typeface="+mn-ea"/>
                <a:cs typeface="+mn-cs"/>
              </a:rPr>
              <a:t>Em</a:t>
            </a:r>
            <a:r>
              <a:rPr lang="en-US" sz="1200" b="0" i="0" u="none" strike="noStrike" kern="1200" baseline="0" dirty="0">
                <a:solidFill>
                  <a:schemeClr val="tx1"/>
                </a:solidFill>
                <a:latin typeface="+mn-lt"/>
                <a:ea typeface="+mn-ea"/>
                <a:cs typeface="+mn-cs"/>
              </a:rPr>
              <a:t> dash (—): </a:t>
            </a:r>
            <a:r>
              <a:rPr lang="en-US" sz="1200" b="0" i="0" u="none" strike="noStrike" kern="1200" baseline="0" dirty="0" err="1">
                <a:solidFill>
                  <a:schemeClr val="tx1"/>
                </a:solidFill>
                <a:latin typeface="+mn-lt"/>
                <a:ea typeface="+mn-ea"/>
                <a:cs typeface="+mn-cs"/>
              </a:rPr>
              <a:t>Alt+Ctrl</a:t>
            </a:r>
            <a:r>
              <a:rPr lang="en-US" sz="1200" b="0" i="0" u="none" strike="noStrike" kern="1200" baseline="0" dirty="0">
                <a:solidFill>
                  <a:schemeClr val="tx1"/>
                </a:solidFill>
                <a:latin typeface="+mn-lt"/>
                <a:ea typeface="+mn-ea"/>
                <a:cs typeface="+mn-cs"/>
              </a:rPr>
              <a:t>+ - (minus)</a:t>
            </a:r>
          </a:p>
          <a:p>
            <a:r>
              <a:rPr lang="en-US" sz="1200" b="0" i="0" u="none" strike="noStrike" kern="1200" baseline="0" dirty="0">
                <a:solidFill>
                  <a:schemeClr val="tx1"/>
                </a:solidFill>
                <a:latin typeface="+mn-lt"/>
                <a:ea typeface="+mn-ea"/>
                <a:cs typeface="+mn-cs"/>
              </a:rPr>
              <a:t>Mac: </a:t>
            </a:r>
            <a:r>
              <a:rPr lang="en-US" sz="1200" b="0" i="0" u="none" strike="noStrike" kern="1200" baseline="0" dirty="0" err="1">
                <a:solidFill>
                  <a:schemeClr val="tx1"/>
                </a:solidFill>
                <a:latin typeface="+mn-lt"/>
                <a:ea typeface="+mn-ea"/>
                <a:cs typeface="+mn-cs"/>
              </a:rPr>
              <a:t>Em</a:t>
            </a:r>
            <a:r>
              <a:rPr lang="en-US" sz="1200" b="0" i="0" u="none" strike="noStrike" kern="1200" baseline="0" dirty="0">
                <a:solidFill>
                  <a:schemeClr val="tx1"/>
                </a:solidFill>
                <a:latin typeface="+mn-lt"/>
                <a:ea typeface="+mn-ea"/>
                <a:cs typeface="+mn-cs"/>
              </a:rPr>
              <a:t> dash (—): </a:t>
            </a:r>
            <a:r>
              <a:rPr lang="en-US" sz="1200" b="0" i="0" u="none" strike="noStrike" kern="1200" baseline="0" dirty="0" err="1">
                <a:solidFill>
                  <a:schemeClr val="tx1"/>
                </a:solidFill>
                <a:latin typeface="+mn-lt"/>
                <a:ea typeface="+mn-ea"/>
                <a:cs typeface="+mn-cs"/>
              </a:rPr>
              <a:t>Shift+Alt</a:t>
            </a:r>
            <a:r>
              <a:rPr lang="en-US" sz="1200" b="0" i="0" u="none" strike="noStrike" kern="1200" baseline="0" dirty="0">
                <a:solidFill>
                  <a:schemeClr val="tx1"/>
                </a:solidFill>
                <a:latin typeface="+mn-lt"/>
                <a:ea typeface="+mn-ea"/>
                <a:cs typeface="+mn-cs"/>
              </a:rPr>
              <a:t>/</a:t>
            </a:r>
            <a:r>
              <a:rPr lang="en-US" sz="1200" b="0" i="0" u="none" strike="noStrike" kern="1200" baseline="0" dirty="0" err="1">
                <a:solidFill>
                  <a:schemeClr val="tx1"/>
                </a:solidFill>
                <a:latin typeface="+mn-lt"/>
                <a:ea typeface="+mn-ea"/>
                <a:cs typeface="+mn-cs"/>
              </a:rPr>
              <a:t>Option+hyphen</a:t>
            </a:r>
            <a:endParaRPr lang="en-US" dirty="0"/>
          </a:p>
        </p:txBody>
      </p:sp>
      <p:sp>
        <p:nvSpPr>
          <p:cNvPr id="4" name="Slide Number Placeholder 3"/>
          <p:cNvSpPr>
            <a:spLocks noGrp="1"/>
          </p:cNvSpPr>
          <p:nvPr>
            <p:ph type="sldNum" sz="quarter" idx="10"/>
          </p:nvPr>
        </p:nvSpPr>
        <p:spPr/>
        <p:txBody>
          <a:bodyPr/>
          <a:lstStyle/>
          <a:p>
            <a:fld id="{67368731-C7E4-6F48-BB60-3D6BFE7FEB85}" type="slidenum">
              <a:rPr lang="en-US" smtClean="0"/>
              <a:t>74</a:t>
            </a:fld>
            <a:endParaRPr lang="en-US"/>
          </a:p>
        </p:txBody>
      </p:sp>
    </p:spTree>
    <p:extLst>
      <p:ext uri="{BB962C8B-B14F-4D97-AF65-F5344CB8AC3E}">
        <p14:creationId xmlns:p14="http://schemas.microsoft.com/office/powerpoint/2010/main" val="37216712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To create </a:t>
            </a:r>
            <a:r>
              <a:rPr lang="en-US" sz="1200" b="0" i="0" u="none" strike="noStrike" kern="1200" baseline="0" dirty="0" err="1">
                <a:solidFill>
                  <a:schemeClr val="tx1"/>
                </a:solidFill>
                <a:latin typeface="+mn-lt"/>
                <a:ea typeface="+mn-ea"/>
                <a:cs typeface="+mn-cs"/>
              </a:rPr>
              <a:t>Em</a:t>
            </a:r>
            <a:r>
              <a:rPr lang="en-US" sz="1200" b="0" i="0" u="none" strike="noStrike" kern="1200" baseline="0" dirty="0">
                <a:solidFill>
                  <a:schemeClr val="tx1"/>
                </a:solidFill>
                <a:latin typeface="+mn-lt"/>
                <a:ea typeface="+mn-ea"/>
                <a:cs typeface="+mn-cs"/>
              </a:rPr>
              <a:t> dash above headline:</a:t>
            </a:r>
          </a:p>
          <a:p>
            <a:r>
              <a:rPr lang="en-US" sz="1200" b="0" i="0" u="none" strike="noStrike" kern="1200" baseline="0" dirty="0">
                <a:solidFill>
                  <a:schemeClr val="tx1"/>
                </a:solidFill>
                <a:latin typeface="+mn-lt"/>
                <a:ea typeface="+mn-ea"/>
                <a:cs typeface="+mn-cs"/>
              </a:rPr>
              <a:t>Same size and weight as the headline and set using a soft return.</a:t>
            </a:r>
          </a:p>
          <a:p>
            <a:r>
              <a:rPr lang="en-US" sz="1200" b="0" i="0" u="none" strike="noStrike" kern="1200" baseline="0" dirty="0">
                <a:solidFill>
                  <a:schemeClr val="tx1"/>
                </a:solidFill>
                <a:latin typeface="+mn-lt"/>
                <a:ea typeface="+mn-ea"/>
                <a:cs typeface="+mn-cs"/>
              </a:rPr>
              <a:t>PC: </a:t>
            </a:r>
            <a:r>
              <a:rPr lang="en-US" sz="1200" b="0" i="0" u="none" strike="noStrike" kern="1200" baseline="0" dirty="0" err="1">
                <a:solidFill>
                  <a:schemeClr val="tx1"/>
                </a:solidFill>
                <a:latin typeface="+mn-lt"/>
                <a:ea typeface="+mn-ea"/>
                <a:cs typeface="+mn-cs"/>
              </a:rPr>
              <a:t>Em</a:t>
            </a:r>
            <a:r>
              <a:rPr lang="en-US" sz="1200" b="0" i="0" u="none" strike="noStrike" kern="1200" baseline="0" dirty="0">
                <a:solidFill>
                  <a:schemeClr val="tx1"/>
                </a:solidFill>
                <a:latin typeface="+mn-lt"/>
                <a:ea typeface="+mn-ea"/>
                <a:cs typeface="+mn-cs"/>
              </a:rPr>
              <a:t> dash (—): </a:t>
            </a:r>
            <a:r>
              <a:rPr lang="en-US" sz="1200" b="0" i="0" u="none" strike="noStrike" kern="1200" baseline="0" dirty="0" err="1">
                <a:solidFill>
                  <a:schemeClr val="tx1"/>
                </a:solidFill>
                <a:latin typeface="+mn-lt"/>
                <a:ea typeface="+mn-ea"/>
                <a:cs typeface="+mn-cs"/>
              </a:rPr>
              <a:t>Alt+Ctrl</a:t>
            </a:r>
            <a:r>
              <a:rPr lang="en-US" sz="1200" b="0" i="0" u="none" strike="noStrike" kern="1200" baseline="0" dirty="0">
                <a:solidFill>
                  <a:schemeClr val="tx1"/>
                </a:solidFill>
                <a:latin typeface="+mn-lt"/>
                <a:ea typeface="+mn-ea"/>
                <a:cs typeface="+mn-cs"/>
              </a:rPr>
              <a:t>+ - (minus)</a:t>
            </a:r>
          </a:p>
          <a:p>
            <a:r>
              <a:rPr lang="en-US" sz="1200" b="0" i="0" u="none" strike="noStrike" kern="1200" baseline="0" dirty="0">
                <a:solidFill>
                  <a:schemeClr val="tx1"/>
                </a:solidFill>
                <a:latin typeface="+mn-lt"/>
                <a:ea typeface="+mn-ea"/>
                <a:cs typeface="+mn-cs"/>
              </a:rPr>
              <a:t>Mac: </a:t>
            </a:r>
            <a:r>
              <a:rPr lang="en-US" sz="1200" b="0" i="0" u="none" strike="noStrike" kern="1200" baseline="0" dirty="0" err="1">
                <a:solidFill>
                  <a:schemeClr val="tx1"/>
                </a:solidFill>
                <a:latin typeface="+mn-lt"/>
                <a:ea typeface="+mn-ea"/>
                <a:cs typeface="+mn-cs"/>
              </a:rPr>
              <a:t>Em</a:t>
            </a:r>
            <a:r>
              <a:rPr lang="en-US" sz="1200" b="0" i="0" u="none" strike="noStrike" kern="1200" baseline="0" dirty="0">
                <a:solidFill>
                  <a:schemeClr val="tx1"/>
                </a:solidFill>
                <a:latin typeface="+mn-lt"/>
                <a:ea typeface="+mn-ea"/>
                <a:cs typeface="+mn-cs"/>
              </a:rPr>
              <a:t> dash (—): </a:t>
            </a:r>
            <a:r>
              <a:rPr lang="en-US" sz="1200" b="0" i="0" u="none" strike="noStrike" kern="1200" baseline="0" dirty="0" err="1">
                <a:solidFill>
                  <a:schemeClr val="tx1"/>
                </a:solidFill>
                <a:latin typeface="+mn-lt"/>
                <a:ea typeface="+mn-ea"/>
                <a:cs typeface="+mn-cs"/>
              </a:rPr>
              <a:t>Shift+Alt</a:t>
            </a:r>
            <a:r>
              <a:rPr lang="en-US" sz="1200" b="0" i="0" u="none" strike="noStrike" kern="1200" baseline="0" dirty="0">
                <a:solidFill>
                  <a:schemeClr val="tx1"/>
                </a:solidFill>
                <a:latin typeface="+mn-lt"/>
                <a:ea typeface="+mn-ea"/>
                <a:cs typeface="+mn-cs"/>
              </a:rPr>
              <a:t>/</a:t>
            </a:r>
            <a:r>
              <a:rPr lang="en-US" sz="1200" b="0" i="0" u="none" strike="noStrike" kern="1200" baseline="0" dirty="0" err="1">
                <a:solidFill>
                  <a:schemeClr val="tx1"/>
                </a:solidFill>
                <a:latin typeface="+mn-lt"/>
                <a:ea typeface="+mn-ea"/>
                <a:cs typeface="+mn-cs"/>
              </a:rPr>
              <a:t>Option+hyphen</a:t>
            </a:r>
            <a:endParaRPr lang="en-US" dirty="0"/>
          </a:p>
        </p:txBody>
      </p:sp>
      <p:sp>
        <p:nvSpPr>
          <p:cNvPr id="4" name="Slide Number Placeholder 3"/>
          <p:cNvSpPr>
            <a:spLocks noGrp="1"/>
          </p:cNvSpPr>
          <p:nvPr>
            <p:ph type="sldNum" sz="quarter" idx="10"/>
          </p:nvPr>
        </p:nvSpPr>
        <p:spPr/>
        <p:txBody>
          <a:bodyPr/>
          <a:lstStyle/>
          <a:p>
            <a:fld id="{67368731-C7E4-6F48-BB60-3D6BFE7FEB85}" type="slidenum">
              <a:rPr lang="en-US" smtClean="0"/>
              <a:t>86</a:t>
            </a:fld>
            <a:endParaRPr lang="en-US"/>
          </a:p>
        </p:txBody>
      </p:sp>
    </p:spTree>
    <p:extLst>
      <p:ext uri="{BB962C8B-B14F-4D97-AF65-F5344CB8AC3E}">
        <p14:creationId xmlns:p14="http://schemas.microsoft.com/office/powerpoint/2010/main" val="233537673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67368731-C7E4-6F48-BB60-3D6BFE7FEB85}" type="slidenum">
              <a:rPr lang="en-US" smtClean="0"/>
              <a:t>90</a:t>
            </a:fld>
            <a:endParaRPr lang="en-US"/>
          </a:p>
        </p:txBody>
      </p:sp>
    </p:spTree>
    <p:extLst>
      <p:ext uri="{BB962C8B-B14F-4D97-AF65-F5344CB8AC3E}">
        <p14:creationId xmlns:p14="http://schemas.microsoft.com/office/powerpoint/2010/main" val="29375509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b="0" i="0" kern="1200" dirty="0">
                <a:solidFill>
                  <a:schemeClr val="tx1"/>
                </a:solidFill>
                <a:effectLst/>
                <a:latin typeface="+mn-lt"/>
                <a:ea typeface="+mn-ea"/>
                <a:cs typeface="+mn-cs"/>
              </a:rPr>
              <a:t>Using a heap to store the weight of each tree, each iteration requires </a:t>
            </a:r>
            <a:r>
              <a:rPr lang="en-AU" sz="1200" b="1" i="0" kern="1200" dirty="0">
                <a:solidFill>
                  <a:schemeClr val="tx1"/>
                </a:solidFill>
                <a:effectLst/>
                <a:latin typeface="+mn-lt"/>
                <a:ea typeface="+mn-ea"/>
                <a:cs typeface="+mn-cs"/>
              </a:rPr>
              <a:t>O(</a:t>
            </a:r>
            <a:r>
              <a:rPr lang="en-AU" sz="1200" b="1" i="0" kern="1200" dirty="0" err="1">
                <a:solidFill>
                  <a:schemeClr val="tx1"/>
                </a:solidFill>
                <a:effectLst/>
                <a:latin typeface="+mn-lt"/>
                <a:ea typeface="+mn-ea"/>
                <a:cs typeface="+mn-cs"/>
              </a:rPr>
              <a:t>logn</a:t>
            </a:r>
            <a:r>
              <a:rPr lang="en-AU" sz="1200" b="1" i="0" kern="1200" dirty="0">
                <a:solidFill>
                  <a:schemeClr val="tx1"/>
                </a:solidFill>
                <a:effectLst/>
                <a:latin typeface="+mn-lt"/>
                <a:ea typeface="+mn-ea"/>
                <a:cs typeface="+mn-cs"/>
              </a:rPr>
              <a:t>)</a:t>
            </a:r>
            <a:r>
              <a:rPr lang="en-AU" sz="1200" b="0" i="0" kern="1200" dirty="0">
                <a:solidFill>
                  <a:schemeClr val="tx1"/>
                </a:solidFill>
                <a:effectLst/>
                <a:latin typeface="+mn-lt"/>
                <a:ea typeface="+mn-ea"/>
                <a:cs typeface="+mn-cs"/>
              </a:rPr>
              <a:t> time to determine the cheapest weight and insert the new weight, then </a:t>
            </a:r>
            <a:r>
              <a:rPr lang="en-AU" sz="1200" b="0" i="0" kern="1200" dirty="0" err="1">
                <a:solidFill>
                  <a:schemeClr val="tx1"/>
                </a:solidFill>
                <a:effectLst/>
                <a:latin typeface="+mn-lt"/>
                <a:ea typeface="+mn-ea"/>
                <a:cs typeface="+mn-cs"/>
              </a:rPr>
              <a:t>heapify</a:t>
            </a:r>
            <a:r>
              <a:rPr lang="en-AU" sz="1200" b="0" i="0" kern="1200" dirty="0">
                <a:solidFill>
                  <a:schemeClr val="tx1"/>
                </a:solidFill>
                <a:effectLst/>
                <a:latin typeface="+mn-lt"/>
                <a:ea typeface="+mn-ea"/>
                <a:cs typeface="+mn-cs"/>
              </a:rPr>
              <a:t> the queue each time. There are </a:t>
            </a:r>
            <a:r>
              <a:rPr lang="en-AU" sz="1200" b="1" i="0" kern="1200" dirty="0">
                <a:solidFill>
                  <a:schemeClr val="tx1"/>
                </a:solidFill>
                <a:effectLst/>
                <a:latin typeface="+mn-lt"/>
                <a:ea typeface="+mn-ea"/>
                <a:cs typeface="+mn-cs"/>
              </a:rPr>
              <a:t>O(n)</a:t>
            </a:r>
            <a:r>
              <a:rPr lang="en-AU" sz="1200" b="0" i="0" kern="1200" dirty="0">
                <a:solidFill>
                  <a:schemeClr val="tx1"/>
                </a:solidFill>
                <a:effectLst/>
                <a:latin typeface="+mn-lt"/>
                <a:ea typeface="+mn-ea"/>
                <a:cs typeface="+mn-cs"/>
              </a:rPr>
              <a:t> iterations, one for each item.</a:t>
            </a:r>
            <a:endParaRPr lang="en-AU" dirty="0"/>
          </a:p>
        </p:txBody>
      </p:sp>
      <p:sp>
        <p:nvSpPr>
          <p:cNvPr id="4" name="Slide Number Placeholder 3"/>
          <p:cNvSpPr>
            <a:spLocks noGrp="1"/>
          </p:cNvSpPr>
          <p:nvPr>
            <p:ph type="sldNum" sz="quarter" idx="10"/>
          </p:nvPr>
        </p:nvSpPr>
        <p:spPr/>
        <p:txBody>
          <a:bodyPr/>
          <a:lstStyle/>
          <a:p>
            <a:fld id="{67368731-C7E4-6F48-BB60-3D6BFE7FEB85}" type="slidenum">
              <a:rPr lang="en-US" smtClean="0"/>
              <a:t>107</a:t>
            </a:fld>
            <a:endParaRPr lang="en-US"/>
          </a:p>
        </p:txBody>
      </p:sp>
    </p:spTree>
    <p:extLst>
      <p:ext uri="{BB962C8B-B14F-4D97-AF65-F5344CB8AC3E}">
        <p14:creationId xmlns:p14="http://schemas.microsoft.com/office/powerpoint/2010/main" val="114680291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67368731-C7E4-6F48-BB60-3D6BFE7FEB85}" type="slidenum">
              <a:rPr lang="en-US" smtClean="0"/>
              <a:t>108</a:t>
            </a:fld>
            <a:endParaRPr lang="en-US"/>
          </a:p>
        </p:txBody>
      </p:sp>
    </p:spTree>
    <p:extLst>
      <p:ext uri="{BB962C8B-B14F-4D97-AF65-F5344CB8AC3E}">
        <p14:creationId xmlns:p14="http://schemas.microsoft.com/office/powerpoint/2010/main" val="224947088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0" dirty="0"/>
              <a:t>Note that the parent of items[i] is stored in items[(i-1)/2]</a:t>
            </a:r>
          </a:p>
          <a:p>
            <a:endParaRPr lang="en-US" dirty="0"/>
          </a:p>
        </p:txBody>
      </p:sp>
      <p:sp>
        <p:nvSpPr>
          <p:cNvPr id="4" name="Slide Number Placeholder 3"/>
          <p:cNvSpPr>
            <a:spLocks noGrp="1"/>
          </p:cNvSpPr>
          <p:nvPr>
            <p:ph type="sldNum" sz="quarter" idx="10"/>
          </p:nvPr>
        </p:nvSpPr>
        <p:spPr/>
        <p:txBody>
          <a:bodyPr/>
          <a:lstStyle/>
          <a:p>
            <a:fld id="{CECECED0-2BF3-4175-AEE4-D628288FA042}" type="slidenum">
              <a:rPr lang="en-US" smtClean="0"/>
              <a:pPr/>
              <a:t>112</a:t>
            </a:fld>
            <a:endParaRPr lang="en-US"/>
          </a:p>
        </p:txBody>
      </p:sp>
    </p:spTree>
    <p:extLst>
      <p:ext uri="{BB962C8B-B14F-4D97-AF65-F5344CB8AC3E}">
        <p14:creationId xmlns:p14="http://schemas.microsoft.com/office/powerpoint/2010/main" val="34377075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To create </a:t>
            </a:r>
            <a:r>
              <a:rPr lang="en-US" sz="1200" b="0" i="0" u="none" strike="noStrike" kern="1200" baseline="0" dirty="0" err="1">
                <a:solidFill>
                  <a:schemeClr val="tx1"/>
                </a:solidFill>
                <a:latin typeface="+mn-lt"/>
                <a:ea typeface="+mn-ea"/>
                <a:cs typeface="+mn-cs"/>
              </a:rPr>
              <a:t>Em</a:t>
            </a:r>
            <a:r>
              <a:rPr lang="en-US" sz="1200" b="0" i="0" u="none" strike="noStrike" kern="1200" baseline="0" dirty="0">
                <a:solidFill>
                  <a:schemeClr val="tx1"/>
                </a:solidFill>
                <a:latin typeface="+mn-lt"/>
                <a:ea typeface="+mn-ea"/>
                <a:cs typeface="+mn-cs"/>
              </a:rPr>
              <a:t> dash above headline:</a:t>
            </a:r>
          </a:p>
          <a:p>
            <a:r>
              <a:rPr lang="en-US" sz="1200" b="0" i="0" u="none" strike="noStrike" kern="1200" baseline="0" dirty="0">
                <a:solidFill>
                  <a:schemeClr val="tx1"/>
                </a:solidFill>
                <a:latin typeface="+mn-lt"/>
                <a:ea typeface="+mn-ea"/>
                <a:cs typeface="+mn-cs"/>
              </a:rPr>
              <a:t>Same size and weight as the headline and set using a soft return.</a:t>
            </a:r>
          </a:p>
          <a:p>
            <a:r>
              <a:rPr lang="en-US" sz="1200" b="0" i="0" u="none" strike="noStrike" kern="1200" baseline="0" dirty="0">
                <a:solidFill>
                  <a:schemeClr val="tx1"/>
                </a:solidFill>
                <a:latin typeface="+mn-lt"/>
                <a:ea typeface="+mn-ea"/>
                <a:cs typeface="+mn-cs"/>
              </a:rPr>
              <a:t>PC: </a:t>
            </a:r>
            <a:r>
              <a:rPr lang="en-US" sz="1200" b="0" i="0" u="none" strike="noStrike" kern="1200" baseline="0" dirty="0" err="1">
                <a:solidFill>
                  <a:schemeClr val="tx1"/>
                </a:solidFill>
                <a:latin typeface="+mn-lt"/>
                <a:ea typeface="+mn-ea"/>
                <a:cs typeface="+mn-cs"/>
              </a:rPr>
              <a:t>Em</a:t>
            </a:r>
            <a:r>
              <a:rPr lang="en-US" sz="1200" b="0" i="0" u="none" strike="noStrike" kern="1200" baseline="0" dirty="0">
                <a:solidFill>
                  <a:schemeClr val="tx1"/>
                </a:solidFill>
                <a:latin typeface="+mn-lt"/>
                <a:ea typeface="+mn-ea"/>
                <a:cs typeface="+mn-cs"/>
              </a:rPr>
              <a:t> dash (—): </a:t>
            </a:r>
            <a:r>
              <a:rPr lang="en-US" sz="1200" b="0" i="0" u="none" strike="noStrike" kern="1200" baseline="0" dirty="0" err="1">
                <a:solidFill>
                  <a:schemeClr val="tx1"/>
                </a:solidFill>
                <a:latin typeface="+mn-lt"/>
                <a:ea typeface="+mn-ea"/>
                <a:cs typeface="+mn-cs"/>
              </a:rPr>
              <a:t>Alt+Ctrl</a:t>
            </a:r>
            <a:r>
              <a:rPr lang="en-US" sz="1200" b="0" i="0" u="none" strike="noStrike" kern="1200" baseline="0" dirty="0">
                <a:solidFill>
                  <a:schemeClr val="tx1"/>
                </a:solidFill>
                <a:latin typeface="+mn-lt"/>
                <a:ea typeface="+mn-ea"/>
                <a:cs typeface="+mn-cs"/>
              </a:rPr>
              <a:t>+ - (minus)</a:t>
            </a:r>
          </a:p>
          <a:p>
            <a:r>
              <a:rPr lang="en-US" sz="1200" b="0" i="0" u="none" strike="noStrike" kern="1200" baseline="0" dirty="0">
                <a:solidFill>
                  <a:schemeClr val="tx1"/>
                </a:solidFill>
                <a:latin typeface="+mn-lt"/>
                <a:ea typeface="+mn-ea"/>
                <a:cs typeface="+mn-cs"/>
              </a:rPr>
              <a:t>Mac: </a:t>
            </a:r>
            <a:r>
              <a:rPr lang="en-US" sz="1200" b="0" i="0" u="none" strike="noStrike" kern="1200" baseline="0" dirty="0" err="1">
                <a:solidFill>
                  <a:schemeClr val="tx1"/>
                </a:solidFill>
                <a:latin typeface="+mn-lt"/>
                <a:ea typeface="+mn-ea"/>
                <a:cs typeface="+mn-cs"/>
              </a:rPr>
              <a:t>Em</a:t>
            </a:r>
            <a:r>
              <a:rPr lang="en-US" sz="1200" b="0" i="0" u="none" strike="noStrike" kern="1200" baseline="0" dirty="0">
                <a:solidFill>
                  <a:schemeClr val="tx1"/>
                </a:solidFill>
                <a:latin typeface="+mn-lt"/>
                <a:ea typeface="+mn-ea"/>
                <a:cs typeface="+mn-cs"/>
              </a:rPr>
              <a:t> dash (—): </a:t>
            </a:r>
            <a:r>
              <a:rPr lang="en-US" sz="1200" b="0" i="0" u="none" strike="noStrike" kern="1200" baseline="0" dirty="0" err="1">
                <a:solidFill>
                  <a:schemeClr val="tx1"/>
                </a:solidFill>
                <a:latin typeface="+mn-lt"/>
                <a:ea typeface="+mn-ea"/>
                <a:cs typeface="+mn-cs"/>
              </a:rPr>
              <a:t>Shift+Alt</a:t>
            </a:r>
            <a:r>
              <a:rPr lang="en-US" sz="1200" b="0" i="0" u="none" strike="noStrike" kern="1200" baseline="0" dirty="0">
                <a:solidFill>
                  <a:schemeClr val="tx1"/>
                </a:solidFill>
                <a:latin typeface="+mn-lt"/>
                <a:ea typeface="+mn-ea"/>
                <a:cs typeface="+mn-cs"/>
              </a:rPr>
              <a:t>/</a:t>
            </a:r>
            <a:r>
              <a:rPr lang="en-US" sz="1200" b="0" i="0" u="none" strike="noStrike" kern="1200" baseline="0" dirty="0" err="1">
                <a:solidFill>
                  <a:schemeClr val="tx1"/>
                </a:solidFill>
                <a:latin typeface="+mn-lt"/>
                <a:ea typeface="+mn-ea"/>
                <a:cs typeface="+mn-cs"/>
              </a:rPr>
              <a:t>Option+hyphen</a:t>
            </a:r>
            <a:endParaRPr lang="en-US" dirty="0"/>
          </a:p>
        </p:txBody>
      </p:sp>
      <p:sp>
        <p:nvSpPr>
          <p:cNvPr id="4" name="Slide Number Placeholder 3"/>
          <p:cNvSpPr>
            <a:spLocks noGrp="1"/>
          </p:cNvSpPr>
          <p:nvPr>
            <p:ph type="sldNum" sz="quarter" idx="10"/>
          </p:nvPr>
        </p:nvSpPr>
        <p:spPr/>
        <p:txBody>
          <a:bodyPr/>
          <a:lstStyle/>
          <a:p>
            <a:fld id="{67368731-C7E4-6F48-BB60-3D6BFE7FEB85}" type="slidenum">
              <a:rPr lang="en-US" smtClean="0"/>
              <a:t>5</a:t>
            </a:fld>
            <a:endParaRPr lang="en-US"/>
          </a:p>
        </p:txBody>
      </p:sp>
    </p:spTree>
    <p:extLst>
      <p:ext uri="{BB962C8B-B14F-4D97-AF65-F5344CB8AC3E}">
        <p14:creationId xmlns:p14="http://schemas.microsoft.com/office/powerpoint/2010/main" val="18769570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To create </a:t>
            </a:r>
            <a:r>
              <a:rPr lang="en-US" sz="1200" b="0" i="0" u="none" strike="noStrike" kern="1200" baseline="0" dirty="0" err="1">
                <a:solidFill>
                  <a:schemeClr val="tx1"/>
                </a:solidFill>
                <a:latin typeface="+mn-lt"/>
                <a:ea typeface="+mn-ea"/>
                <a:cs typeface="+mn-cs"/>
              </a:rPr>
              <a:t>Em</a:t>
            </a:r>
            <a:r>
              <a:rPr lang="en-US" sz="1200" b="0" i="0" u="none" strike="noStrike" kern="1200" baseline="0" dirty="0">
                <a:solidFill>
                  <a:schemeClr val="tx1"/>
                </a:solidFill>
                <a:latin typeface="+mn-lt"/>
                <a:ea typeface="+mn-ea"/>
                <a:cs typeface="+mn-cs"/>
              </a:rPr>
              <a:t> dash above headline:</a:t>
            </a:r>
          </a:p>
          <a:p>
            <a:r>
              <a:rPr lang="en-US" sz="1200" b="0" i="0" u="none" strike="noStrike" kern="1200" baseline="0" dirty="0">
                <a:solidFill>
                  <a:schemeClr val="tx1"/>
                </a:solidFill>
                <a:latin typeface="+mn-lt"/>
                <a:ea typeface="+mn-ea"/>
                <a:cs typeface="+mn-cs"/>
              </a:rPr>
              <a:t>Same size and weight as the headline and set using a soft return.</a:t>
            </a:r>
          </a:p>
          <a:p>
            <a:r>
              <a:rPr lang="en-US" sz="1200" b="0" i="0" u="none" strike="noStrike" kern="1200" baseline="0" dirty="0">
                <a:solidFill>
                  <a:schemeClr val="tx1"/>
                </a:solidFill>
                <a:latin typeface="+mn-lt"/>
                <a:ea typeface="+mn-ea"/>
                <a:cs typeface="+mn-cs"/>
              </a:rPr>
              <a:t>PC: </a:t>
            </a:r>
            <a:r>
              <a:rPr lang="en-US" sz="1200" b="0" i="0" u="none" strike="noStrike" kern="1200" baseline="0" dirty="0" err="1">
                <a:solidFill>
                  <a:schemeClr val="tx1"/>
                </a:solidFill>
                <a:latin typeface="+mn-lt"/>
                <a:ea typeface="+mn-ea"/>
                <a:cs typeface="+mn-cs"/>
              </a:rPr>
              <a:t>Em</a:t>
            </a:r>
            <a:r>
              <a:rPr lang="en-US" sz="1200" b="0" i="0" u="none" strike="noStrike" kern="1200" baseline="0" dirty="0">
                <a:solidFill>
                  <a:schemeClr val="tx1"/>
                </a:solidFill>
                <a:latin typeface="+mn-lt"/>
                <a:ea typeface="+mn-ea"/>
                <a:cs typeface="+mn-cs"/>
              </a:rPr>
              <a:t> dash (—): </a:t>
            </a:r>
            <a:r>
              <a:rPr lang="en-US" sz="1200" b="0" i="0" u="none" strike="noStrike" kern="1200" baseline="0" dirty="0" err="1">
                <a:solidFill>
                  <a:schemeClr val="tx1"/>
                </a:solidFill>
                <a:latin typeface="+mn-lt"/>
                <a:ea typeface="+mn-ea"/>
                <a:cs typeface="+mn-cs"/>
              </a:rPr>
              <a:t>Alt+Ctrl</a:t>
            </a:r>
            <a:r>
              <a:rPr lang="en-US" sz="1200" b="0" i="0" u="none" strike="noStrike" kern="1200" baseline="0" dirty="0">
                <a:solidFill>
                  <a:schemeClr val="tx1"/>
                </a:solidFill>
                <a:latin typeface="+mn-lt"/>
                <a:ea typeface="+mn-ea"/>
                <a:cs typeface="+mn-cs"/>
              </a:rPr>
              <a:t>+ - (minus)</a:t>
            </a:r>
          </a:p>
          <a:p>
            <a:r>
              <a:rPr lang="en-US" sz="1200" b="0" i="0" u="none" strike="noStrike" kern="1200" baseline="0" dirty="0">
                <a:solidFill>
                  <a:schemeClr val="tx1"/>
                </a:solidFill>
                <a:latin typeface="+mn-lt"/>
                <a:ea typeface="+mn-ea"/>
                <a:cs typeface="+mn-cs"/>
              </a:rPr>
              <a:t>Mac: </a:t>
            </a:r>
            <a:r>
              <a:rPr lang="en-US" sz="1200" b="0" i="0" u="none" strike="noStrike" kern="1200" baseline="0" dirty="0" err="1">
                <a:solidFill>
                  <a:schemeClr val="tx1"/>
                </a:solidFill>
                <a:latin typeface="+mn-lt"/>
                <a:ea typeface="+mn-ea"/>
                <a:cs typeface="+mn-cs"/>
              </a:rPr>
              <a:t>Em</a:t>
            </a:r>
            <a:r>
              <a:rPr lang="en-US" sz="1200" b="0" i="0" u="none" strike="noStrike" kern="1200" baseline="0" dirty="0">
                <a:solidFill>
                  <a:schemeClr val="tx1"/>
                </a:solidFill>
                <a:latin typeface="+mn-lt"/>
                <a:ea typeface="+mn-ea"/>
                <a:cs typeface="+mn-cs"/>
              </a:rPr>
              <a:t> dash (—): </a:t>
            </a:r>
            <a:r>
              <a:rPr lang="en-US" sz="1200" b="0" i="0" u="none" strike="noStrike" kern="1200" baseline="0" dirty="0" err="1">
                <a:solidFill>
                  <a:schemeClr val="tx1"/>
                </a:solidFill>
                <a:latin typeface="+mn-lt"/>
                <a:ea typeface="+mn-ea"/>
                <a:cs typeface="+mn-cs"/>
              </a:rPr>
              <a:t>Shift+Alt</a:t>
            </a:r>
            <a:r>
              <a:rPr lang="en-US" sz="1200" b="0" i="0" u="none" strike="noStrike" kern="1200" baseline="0" dirty="0">
                <a:solidFill>
                  <a:schemeClr val="tx1"/>
                </a:solidFill>
                <a:latin typeface="+mn-lt"/>
                <a:ea typeface="+mn-ea"/>
                <a:cs typeface="+mn-cs"/>
              </a:rPr>
              <a:t>/</a:t>
            </a:r>
            <a:r>
              <a:rPr lang="en-US" sz="1200" b="0" i="0" u="none" strike="noStrike" kern="1200" baseline="0" dirty="0" err="1">
                <a:solidFill>
                  <a:schemeClr val="tx1"/>
                </a:solidFill>
                <a:latin typeface="+mn-lt"/>
                <a:ea typeface="+mn-ea"/>
                <a:cs typeface="+mn-cs"/>
              </a:rPr>
              <a:t>Option+hyphen</a:t>
            </a:r>
            <a:endParaRPr lang="en-US" dirty="0"/>
          </a:p>
        </p:txBody>
      </p:sp>
      <p:sp>
        <p:nvSpPr>
          <p:cNvPr id="4" name="Slide Number Placeholder 3"/>
          <p:cNvSpPr>
            <a:spLocks noGrp="1"/>
          </p:cNvSpPr>
          <p:nvPr>
            <p:ph type="sldNum" sz="quarter" idx="10"/>
          </p:nvPr>
        </p:nvSpPr>
        <p:spPr/>
        <p:txBody>
          <a:bodyPr/>
          <a:lstStyle/>
          <a:p>
            <a:fld id="{67368731-C7E4-6F48-BB60-3D6BFE7FEB85}" type="slidenum">
              <a:rPr lang="en-US" smtClean="0"/>
              <a:t>12</a:t>
            </a:fld>
            <a:endParaRPr lang="en-US"/>
          </a:p>
        </p:txBody>
      </p:sp>
    </p:spTree>
    <p:extLst>
      <p:ext uri="{BB962C8B-B14F-4D97-AF65-F5344CB8AC3E}">
        <p14:creationId xmlns:p14="http://schemas.microsoft.com/office/powerpoint/2010/main" val="9501390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https://stackoverflow.com/questions/9456937/when-to-use-preorder-postorder-and-inorder-binary-search-tree-traversal-strate</a:t>
            </a:r>
          </a:p>
        </p:txBody>
      </p:sp>
      <p:sp>
        <p:nvSpPr>
          <p:cNvPr id="4" name="Slide Number Placeholder 3"/>
          <p:cNvSpPr>
            <a:spLocks noGrp="1"/>
          </p:cNvSpPr>
          <p:nvPr>
            <p:ph type="sldNum" sz="quarter" idx="5"/>
          </p:nvPr>
        </p:nvSpPr>
        <p:spPr/>
        <p:txBody>
          <a:bodyPr/>
          <a:lstStyle/>
          <a:p>
            <a:fld id="{67368731-C7E4-6F48-BB60-3D6BFE7FEB85}" type="slidenum">
              <a:rPr lang="en-US" smtClean="0"/>
              <a:t>16</a:t>
            </a:fld>
            <a:endParaRPr lang="en-US"/>
          </a:p>
        </p:txBody>
      </p:sp>
    </p:spTree>
    <p:extLst>
      <p:ext uri="{BB962C8B-B14F-4D97-AF65-F5344CB8AC3E}">
        <p14:creationId xmlns:p14="http://schemas.microsoft.com/office/powerpoint/2010/main" val="25954521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In a binary search tree, in-order traversal retrieves data in sorted order.</a:t>
            </a:r>
          </a:p>
        </p:txBody>
      </p:sp>
      <p:sp>
        <p:nvSpPr>
          <p:cNvPr id="4" name="Slide Number Placeholder 3"/>
          <p:cNvSpPr>
            <a:spLocks noGrp="1"/>
          </p:cNvSpPr>
          <p:nvPr>
            <p:ph type="sldNum" sz="quarter" idx="5"/>
          </p:nvPr>
        </p:nvSpPr>
        <p:spPr/>
        <p:txBody>
          <a:bodyPr/>
          <a:lstStyle/>
          <a:p>
            <a:fld id="{67368731-C7E4-6F48-BB60-3D6BFE7FEB85}" type="slidenum">
              <a:rPr lang="en-US" smtClean="0"/>
              <a:t>19</a:t>
            </a:fld>
            <a:endParaRPr lang="en-US"/>
          </a:p>
        </p:txBody>
      </p:sp>
    </p:spTree>
    <p:extLst>
      <p:ext uri="{BB962C8B-B14F-4D97-AF65-F5344CB8AC3E}">
        <p14:creationId xmlns:p14="http://schemas.microsoft.com/office/powerpoint/2010/main" val="4935865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http://interactivepython.org/courselib/static/pythonds/Trees/ParseTree.html#lst-eval</a:t>
            </a:r>
          </a:p>
        </p:txBody>
      </p:sp>
      <p:sp>
        <p:nvSpPr>
          <p:cNvPr id="4" name="Slide Number Placeholder 3"/>
          <p:cNvSpPr>
            <a:spLocks noGrp="1"/>
          </p:cNvSpPr>
          <p:nvPr>
            <p:ph type="sldNum" sz="quarter" idx="5"/>
          </p:nvPr>
        </p:nvSpPr>
        <p:spPr/>
        <p:txBody>
          <a:bodyPr/>
          <a:lstStyle/>
          <a:p>
            <a:fld id="{67368731-C7E4-6F48-BB60-3D6BFE7FEB85}" type="slidenum">
              <a:rPr lang="en-US" smtClean="0"/>
              <a:t>21</a:t>
            </a:fld>
            <a:endParaRPr lang="en-US"/>
          </a:p>
        </p:txBody>
      </p:sp>
    </p:spTree>
    <p:extLst>
      <p:ext uri="{BB962C8B-B14F-4D97-AF65-F5344CB8AC3E}">
        <p14:creationId xmlns:p14="http://schemas.microsoft.com/office/powerpoint/2010/main" val="27640631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67368731-C7E4-6F48-BB60-3D6BFE7FEB85}" type="slidenum">
              <a:rPr lang="en-US" smtClean="0"/>
              <a:t>26</a:t>
            </a:fld>
            <a:endParaRPr lang="en-US"/>
          </a:p>
        </p:txBody>
      </p:sp>
    </p:spTree>
    <p:extLst>
      <p:ext uri="{BB962C8B-B14F-4D97-AF65-F5344CB8AC3E}">
        <p14:creationId xmlns:p14="http://schemas.microsoft.com/office/powerpoint/2010/main" val="20241224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To create </a:t>
            </a:r>
            <a:r>
              <a:rPr lang="en-US" sz="1200" b="0" i="0" u="none" strike="noStrike" kern="1200" baseline="0" dirty="0" err="1">
                <a:solidFill>
                  <a:schemeClr val="tx1"/>
                </a:solidFill>
                <a:latin typeface="+mn-lt"/>
                <a:ea typeface="+mn-ea"/>
                <a:cs typeface="+mn-cs"/>
              </a:rPr>
              <a:t>Em</a:t>
            </a:r>
            <a:r>
              <a:rPr lang="en-US" sz="1200" b="0" i="0" u="none" strike="noStrike" kern="1200" baseline="0" dirty="0">
                <a:solidFill>
                  <a:schemeClr val="tx1"/>
                </a:solidFill>
                <a:latin typeface="+mn-lt"/>
                <a:ea typeface="+mn-ea"/>
                <a:cs typeface="+mn-cs"/>
              </a:rPr>
              <a:t> dash above headline:</a:t>
            </a:r>
          </a:p>
          <a:p>
            <a:r>
              <a:rPr lang="en-US" sz="1200" b="0" i="0" u="none" strike="noStrike" kern="1200" baseline="0" dirty="0">
                <a:solidFill>
                  <a:schemeClr val="tx1"/>
                </a:solidFill>
                <a:latin typeface="+mn-lt"/>
                <a:ea typeface="+mn-ea"/>
                <a:cs typeface="+mn-cs"/>
              </a:rPr>
              <a:t>Same size and weight as the headline and set using a soft return.</a:t>
            </a:r>
          </a:p>
          <a:p>
            <a:r>
              <a:rPr lang="en-US" sz="1200" b="0" i="0" u="none" strike="noStrike" kern="1200" baseline="0" dirty="0">
                <a:solidFill>
                  <a:schemeClr val="tx1"/>
                </a:solidFill>
                <a:latin typeface="+mn-lt"/>
                <a:ea typeface="+mn-ea"/>
                <a:cs typeface="+mn-cs"/>
              </a:rPr>
              <a:t>PC: </a:t>
            </a:r>
            <a:r>
              <a:rPr lang="en-US" sz="1200" b="0" i="0" u="none" strike="noStrike" kern="1200" baseline="0" dirty="0" err="1">
                <a:solidFill>
                  <a:schemeClr val="tx1"/>
                </a:solidFill>
                <a:latin typeface="+mn-lt"/>
                <a:ea typeface="+mn-ea"/>
                <a:cs typeface="+mn-cs"/>
              </a:rPr>
              <a:t>Em</a:t>
            </a:r>
            <a:r>
              <a:rPr lang="en-US" sz="1200" b="0" i="0" u="none" strike="noStrike" kern="1200" baseline="0" dirty="0">
                <a:solidFill>
                  <a:schemeClr val="tx1"/>
                </a:solidFill>
                <a:latin typeface="+mn-lt"/>
                <a:ea typeface="+mn-ea"/>
                <a:cs typeface="+mn-cs"/>
              </a:rPr>
              <a:t> dash (—): </a:t>
            </a:r>
            <a:r>
              <a:rPr lang="en-US" sz="1200" b="0" i="0" u="none" strike="noStrike" kern="1200" baseline="0" dirty="0" err="1">
                <a:solidFill>
                  <a:schemeClr val="tx1"/>
                </a:solidFill>
                <a:latin typeface="+mn-lt"/>
                <a:ea typeface="+mn-ea"/>
                <a:cs typeface="+mn-cs"/>
              </a:rPr>
              <a:t>Alt+Ctrl</a:t>
            </a:r>
            <a:r>
              <a:rPr lang="en-US" sz="1200" b="0" i="0" u="none" strike="noStrike" kern="1200" baseline="0" dirty="0">
                <a:solidFill>
                  <a:schemeClr val="tx1"/>
                </a:solidFill>
                <a:latin typeface="+mn-lt"/>
                <a:ea typeface="+mn-ea"/>
                <a:cs typeface="+mn-cs"/>
              </a:rPr>
              <a:t>+ - (minus)</a:t>
            </a:r>
          </a:p>
          <a:p>
            <a:r>
              <a:rPr lang="en-US" sz="1200" b="0" i="0" u="none" strike="noStrike" kern="1200" baseline="0" dirty="0">
                <a:solidFill>
                  <a:schemeClr val="tx1"/>
                </a:solidFill>
                <a:latin typeface="+mn-lt"/>
                <a:ea typeface="+mn-ea"/>
                <a:cs typeface="+mn-cs"/>
              </a:rPr>
              <a:t>Mac: </a:t>
            </a:r>
            <a:r>
              <a:rPr lang="en-US" sz="1200" b="0" i="0" u="none" strike="noStrike" kern="1200" baseline="0" dirty="0" err="1">
                <a:solidFill>
                  <a:schemeClr val="tx1"/>
                </a:solidFill>
                <a:latin typeface="+mn-lt"/>
                <a:ea typeface="+mn-ea"/>
                <a:cs typeface="+mn-cs"/>
              </a:rPr>
              <a:t>Em</a:t>
            </a:r>
            <a:r>
              <a:rPr lang="en-US" sz="1200" b="0" i="0" u="none" strike="noStrike" kern="1200" baseline="0" dirty="0">
                <a:solidFill>
                  <a:schemeClr val="tx1"/>
                </a:solidFill>
                <a:latin typeface="+mn-lt"/>
                <a:ea typeface="+mn-ea"/>
                <a:cs typeface="+mn-cs"/>
              </a:rPr>
              <a:t> dash (—): </a:t>
            </a:r>
            <a:r>
              <a:rPr lang="en-US" sz="1200" b="0" i="0" u="none" strike="noStrike" kern="1200" baseline="0" dirty="0" err="1">
                <a:solidFill>
                  <a:schemeClr val="tx1"/>
                </a:solidFill>
                <a:latin typeface="+mn-lt"/>
                <a:ea typeface="+mn-ea"/>
                <a:cs typeface="+mn-cs"/>
              </a:rPr>
              <a:t>Shift+Alt</a:t>
            </a:r>
            <a:r>
              <a:rPr lang="en-US" sz="1200" b="0" i="0" u="none" strike="noStrike" kern="1200" baseline="0" dirty="0">
                <a:solidFill>
                  <a:schemeClr val="tx1"/>
                </a:solidFill>
                <a:latin typeface="+mn-lt"/>
                <a:ea typeface="+mn-ea"/>
                <a:cs typeface="+mn-cs"/>
              </a:rPr>
              <a:t>/</a:t>
            </a:r>
            <a:r>
              <a:rPr lang="en-US" sz="1200" b="0" i="0" u="none" strike="noStrike" kern="1200" baseline="0" dirty="0" err="1">
                <a:solidFill>
                  <a:schemeClr val="tx1"/>
                </a:solidFill>
                <a:latin typeface="+mn-lt"/>
                <a:ea typeface="+mn-ea"/>
                <a:cs typeface="+mn-cs"/>
              </a:rPr>
              <a:t>Option+hyphen</a:t>
            </a:r>
            <a:endParaRPr lang="en-US" dirty="0"/>
          </a:p>
        </p:txBody>
      </p:sp>
      <p:sp>
        <p:nvSpPr>
          <p:cNvPr id="4" name="Slide Number Placeholder 3"/>
          <p:cNvSpPr>
            <a:spLocks noGrp="1"/>
          </p:cNvSpPr>
          <p:nvPr>
            <p:ph type="sldNum" sz="quarter" idx="10"/>
          </p:nvPr>
        </p:nvSpPr>
        <p:spPr/>
        <p:txBody>
          <a:bodyPr/>
          <a:lstStyle/>
          <a:p>
            <a:fld id="{67368731-C7E4-6F48-BB60-3D6BFE7FEB85}" type="slidenum">
              <a:rPr lang="en-US" smtClean="0"/>
              <a:t>34</a:t>
            </a:fld>
            <a:endParaRPr lang="en-US"/>
          </a:p>
        </p:txBody>
      </p:sp>
    </p:spTree>
    <p:extLst>
      <p:ext uri="{BB962C8B-B14F-4D97-AF65-F5344CB8AC3E}">
        <p14:creationId xmlns:p14="http://schemas.microsoft.com/office/powerpoint/2010/main" val="404426626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Master" Target="../slideMasters/slideMaster1.xml"/><Relationship Id="rId1" Type="http://schemas.openxmlformats.org/officeDocument/2006/relationships/tags" Target="../tags/tag2.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10.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1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1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Master" Target="../slideMasters/slideMaster1.xml"/><Relationship Id="rId1" Type="http://schemas.openxmlformats.org/officeDocument/2006/relationships/tags" Target="../tags/tag13.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Master" Target="../slideMasters/slideMaster1.xml"/><Relationship Id="rId1" Type="http://schemas.openxmlformats.org/officeDocument/2006/relationships/tags" Target="../tags/tag1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slideMaster" Target="../slideMasters/slideMaster1.xml"/><Relationship Id="rId1" Type="http://schemas.openxmlformats.org/officeDocument/2006/relationships/tags" Target="../tags/tag6.xml"/><Relationship Id="rId4" Type="http://schemas.openxmlformats.org/officeDocument/2006/relationships/image" Target="../media/image6.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xml"/><Relationship Id="rId1" Type="http://schemas.openxmlformats.org/officeDocument/2006/relationships/tags" Target="../tags/tag8.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Master">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title="Slide title"/>
          <p:cNvSpPr>
            <a:spLocks noGrp="1"/>
          </p:cNvSpPr>
          <p:nvPr>
            <p:ph type="ctrTitle" hasCustomPrompt="1"/>
          </p:nvPr>
        </p:nvSpPr>
        <p:spPr>
          <a:xfrm>
            <a:off x="1167140" y="796925"/>
            <a:ext cx="6737684" cy="1421162"/>
          </a:xfrm>
        </p:spPr>
        <p:txBody>
          <a:bodyPr anchor="b">
            <a:noAutofit/>
          </a:bodyPr>
          <a:lstStyle>
            <a:lvl1pPr algn="l">
              <a:lnSpc>
                <a:spcPct val="150000"/>
              </a:lnSpc>
              <a:defRPr sz="4000" b="1">
                <a:solidFill>
                  <a:srgbClr val="DBDCDD"/>
                </a:solidFill>
              </a:defRPr>
            </a:lvl1pPr>
          </a:lstStyle>
          <a:p>
            <a:r>
              <a:rPr lang="en-US" dirty="0"/>
              <a:t>Click to edit title</a:t>
            </a:r>
          </a:p>
        </p:txBody>
      </p:sp>
      <p:sp>
        <p:nvSpPr>
          <p:cNvPr id="3" name="Subtitle 2" title="slide subtitle"/>
          <p:cNvSpPr>
            <a:spLocks noGrp="1"/>
          </p:cNvSpPr>
          <p:nvPr>
            <p:ph type="subTitle" idx="1" hasCustomPrompt="1"/>
          </p:nvPr>
        </p:nvSpPr>
        <p:spPr>
          <a:xfrm>
            <a:off x="1167141" y="2220461"/>
            <a:ext cx="6740990" cy="1012755"/>
          </a:xfrm>
        </p:spPr>
        <p:txBody>
          <a:bodyPr wrap="square" lIns="91440" tIns="182880" rIns="91440" anchor="t">
            <a:spAutoFit/>
          </a:bodyPr>
          <a:lstStyle>
            <a:lvl1pPr marL="0" indent="0" algn="l">
              <a:lnSpc>
                <a:spcPct val="150000"/>
              </a:lnSpc>
              <a:buNone/>
              <a:defRPr sz="2800" baseline="0">
                <a:solidFill>
                  <a:srgbClr val="DBDCDD"/>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slide subtitle</a:t>
            </a:r>
          </a:p>
        </p:txBody>
      </p:sp>
    </p:spTree>
    <p:custDataLst>
      <p:tags r:id="rId1"/>
    </p:custDataLst>
    <p:extLst>
      <p:ext uri="{BB962C8B-B14F-4D97-AF65-F5344CB8AC3E}">
        <p14:creationId xmlns:p14="http://schemas.microsoft.com/office/powerpoint/2010/main" val="8709963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Verticle Title and Text">
    <p:spTree>
      <p:nvGrpSpPr>
        <p:cNvPr id="1" name=""/>
        <p:cNvGrpSpPr/>
        <p:nvPr/>
      </p:nvGrpSpPr>
      <p:grpSpPr>
        <a:xfrm>
          <a:off x="0" y="0"/>
          <a:ext cx="0" cy="0"/>
          <a:chOff x="0" y="0"/>
          <a:chExt cx="0" cy="0"/>
        </a:xfrm>
      </p:grpSpPr>
      <p:sp>
        <p:nvSpPr>
          <p:cNvPr id="2" name="Title 1" title="Photo slide title"/>
          <p:cNvSpPr>
            <a:spLocks noGrp="1"/>
          </p:cNvSpPr>
          <p:nvPr>
            <p:ph type="title" hasCustomPrompt="1"/>
          </p:nvPr>
        </p:nvSpPr>
        <p:spPr>
          <a:xfrm>
            <a:off x="5943599" y="279071"/>
            <a:ext cx="3004458" cy="2406366"/>
          </a:xfrm>
          <a:solidFill>
            <a:srgbClr val="000054"/>
          </a:solidFill>
          <a:ln w="19050">
            <a:solidFill>
              <a:schemeClr val="tx2"/>
            </a:solidFill>
          </a:ln>
        </p:spPr>
        <p:txBody>
          <a:bodyPr lIns="180000" tIns="93600" rIns="180000" bIns="93600" anchor="b">
            <a:normAutofit/>
          </a:bodyPr>
          <a:lstStyle>
            <a:lvl1pPr algn="l">
              <a:lnSpc>
                <a:spcPct val="150000"/>
              </a:lnSpc>
              <a:defRPr sz="2600" b="1" i="0" baseline="0">
                <a:solidFill>
                  <a:srgbClr val="F6F5F4"/>
                </a:solidFill>
                <a:latin typeface="Arial"/>
                <a:cs typeface="Arial"/>
              </a:defRPr>
            </a:lvl1pPr>
          </a:lstStyle>
          <a:p>
            <a:r>
              <a:rPr lang="en-US" dirty="0"/>
              <a:t>Click to edit picture title</a:t>
            </a:r>
          </a:p>
        </p:txBody>
      </p:sp>
      <p:sp>
        <p:nvSpPr>
          <p:cNvPr id="8" name="Text Placeholder 2" title="Photo slide content"/>
          <p:cNvSpPr>
            <a:spLocks noGrp="1"/>
          </p:cNvSpPr>
          <p:nvPr>
            <p:ph type="body" idx="13" hasCustomPrompt="1"/>
          </p:nvPr>
        </p:nvSpPr>
        <p:spPr>
          <a:xfrm>
            <a:off x="5935851" y="2685436"/>
            <a:ext cx="3012205" cy="2005317"/>
          </a:xfrm>
          <a:solidFill>
            <a:srgbClr val="000054"/>
          </a:solidFill>
          <a:ln>
            <a:solidFill>
              <a:srgbClr val="000054"/>
            </a:solidFill>
          </a:ln>
        </p:spPr>
        <p:txBody>
          <a:bodyPr anchor="t">
            <a:normAutofit/>
          </a:bodyPr>
          <a:lstStyle>
            <a:lvl1pPr marL="0" indent="0">
              <a:lnSpc>
                <a:spcPct val="150000"/>
              </a:lnSpc>
              <a:buNone/>
              <a:defRPr sz="2000">
                <a:solidFill>
                  <a:srgbClr val="F6F5F4"/>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Content</a:t>
            </a:r>
          </a:p>
        </p:txBody>
      </p:sp>
      <p:sp>
        <p:nvSpPr>
          <p:cNvPr id="3" name="Picture Placeholder 3"/>
          <p:cNvSpPr>
            <a:spLocks noGrp="1"/>
          </p:cNvSpPr>
          <p:nvPr>
            <p:ph type="pic" idx="1"/>
          </p:nvPr>
        </p:nvSpPr>
        <p:spPr>
          <a:xfrm>
            <a:off x="190005" y="279072"/>
            <a:ext cx="5753595" cy="4409042"/>
          </a:xfrm>
          <a:ln w="19050">
            <a:solidFill>
              <a:srgbClr val="000054"/>
            </a:solidFill>
          </a:ln>
        </p:spPr>
        <p:txBody>
          <a:bodyPr>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10" name="Slide Number Placeholder 8"/>
          <p:cNvSpPr>
            <a:spLocks noGrp="1"/>
          </p:cNvSpPr>
          <p:nvPr>
            <p:ph type="sldNum" sz="quarter" idx="16"/>
          </p:nvPr>
        </p:nvSpPr>
        <p:spPr>
          <a:xfrm>
            <a:off x="6553200" y="4767263"/>
            <a:ext cx="2133600" cy="273844"/>
          </a:xfrm>
        </p:spPr>
        <p:txBody>
          <a:bodyPr/>
          <a:lstStyle>
            <a:lvl1pPr>
              <a:defRPr>
                <a:solidFill>
                  <a:srgbClr val="000054"/>
                </a:solidFill>
              </a:defRPr>
            </a:lvl1pPr>
          </a:lstStyle>
          <a:p>
            <a:fld id="{66B7A6BE-7A3D-1C4F-BEDA-C5431FB9FC0F}" type="slidenum">
              <a:rPr lang="en-US" smtClean="0"/>
              <a:pPr/>
              <a:t>‹#›</a:t>
            </a:fld>
            <a:endParaRPr lang="en-US" dirty="0"/>
          </a:p>
        </p:txBody>
      </p:sp>
      <p:pic>
        <p:nvPicPr>
          <p:cNvPr id="2050" name="Picture 2" descr="C:\Users\v12123\Desktop\AccessibleDocuments\Elements\RMITVN-ACCESS-NewGuideline_PresentationSlides_2_elements-0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6965" y="268910"/>
            <a:ext cx="770195" cy="771097"/>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13572599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1_Verticle Title and Text">
    <p:spTree>
      <p:nvGrpSpPr>
        <p:cNvPr id="1" name=""/>
        <p:cNvGrpSpPr/>
        <p:nvPr/>
      </p:nvGrpSpPr>
      <p:grpSpPr>
        <a:xfrm>
          <a:off x="0" y="0"/>
          <a:ext cx="0" cy="0"/>
          <a:chOff x="0" y="0"/>
          <a:chExt cx="0" cy="0"/>
        </a:xfrm>
      </p:grpSpPr>
      <p:sp>
        <p:nvSpPr>
          <p:cNvPr id="2" name="Title 1" title="Photo slide title"/>
          <p:cNvSpPr>
            <a:spLocks noGrp="1"/>
          </p:cNvSpPr>
          <p:nvPr>
            <p:ph type="title" hasCustomPrompt="1"/>
          </p:nvPr>
        </p:nvSpPr>
        <p:spPr>
          <a:xfrm>
            <a:off x="195942" y="279071"/>
            <a:ext cx="3004458" cy="2406366"/>
          </a:xfrm>
          <a:solidFill>
            <a:srgbClr val="000054"/>
          </a:solidFill>
          <a:ln w="19050">
            <a:solidFill>
              <a:schemeClr val="tx2"/>
            </a:solidFill>
          </a:ln>
        </p:spPr>
        <p:txBody>
          <a:bodyPr lIns="180000" tIns="93600" rIns="180000" bIns="93600" anchor="b">
            <a:normAutofit/>
          </a:bodyPr>
          <a:lstStyle>
            <a:lvl1pPr algn="l">
              <a:lnSpc>
                <a:spcPct val="150000"/>
              </a:lnSpc>
              <a:defRPr sz="2600" b="1" i="0" baseline="0">
                <a:solidFill>
                  <a:srgbClr val="F6F5F4"/>
                </a:solidFill>
                <a:latin typeface="Arial"/>
                <a:cs typeface="Arial"/>
              </a:defRPr>
            </a:lvl1pPr>
          </a:lstStyle>
          <a:p>
            <a:r>
              <a:rPr lang="en-US" dirty="0"/>
              <a:t>Click to edit picture title</a:t>
            </a:r>
          </a:p>
        </p:txBody>
      </p:sp>
      <p:sp>
        <p:nvSpPr>
          <p:cNvPr id="8" name="Text Placeholder 2" title="Photo slide content"/>
          <p:cNvSpPr>
            <a:spLocks noGrp="1"/>
          </p:cNvSpPr>
          <p:nvPr>
            <p:ph type="body" idx="13" hasCustomPrompt="1"/>
          </p:nvPr>
        </p:nvSpPr>
        <p:spPr>
          <a:xfrm>
            <a:off x="195942" y="2685436"/>
            <a:ext cx="3004458" cy="2005317"/>
          </a:xfrm>
          <a:solidFill>
            <a:srgbClr val="000054"/>
          </a:solidFill>
          <a:ln w="28575">
            <a:solidFill>
              <a:srgbClr val="000054"/>
            </a:solidFill>
          </a:ln>
        </p:spPr>
        <p:txBody>
          <a:bodyPr anchor="t">
            <a:normAutofit/>
          </a:bodyPr>
          <a:lstStyle>
            <a:lvl1pPr marL="0" indent="0">
              <a:lnSpc>
                <a:spcPct val="150000"/>
              </a:lnSpc>
              <a:buNone/>
              <a:defRPr sz="2000">
                <a:solidFill>
                  <a:srgbClr val="F6F5F4"/>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Content</a:t>
            </a:r>
          </a:p>
        </p:txBody>
      </p:sp>
      <p:sp>
        <p:nvSpPr>
          <p:cNvPr id="3" name="Picture Placeholder 3"/>
          <p:cNvSpPr>
            <a:spLocks noGrp="1"/>
          </p:cNvSpPr>
          <p:nvPr>
            <p:ph type="pic" idx="1"/>
          </p:nvPr>
        </p:nvSpPr>
        <p:spPr>
          <a:xfrm>
            <a:off x="3219450" y="277339"/>
            <a:ext cx="5721440" cy="4417225"/>
          </a:xfrm>
          <a:ln w="19050">
            <a:solidFill>
              <a:srgbClr val="000054"/>
            </a:solidFill>
          </a:ln>
        </p:spPr>
        <p:txBody>
          <a:bodyPr>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10" name="Slide Number Placeholder 8"/>
          <p:cNvSpPr>
            <a:spLocks noGrp="1"/>
          </p:cNvSpPr>
          <p:nvPr>
            <p:ph type="sldNum" sz="quarter" idx="16"/>
          </p:nvPr>
        </p:nvSpPr>
        <p:spPr>
          <a:xfrm>
            <a:off x="6553200" y="4767263"/>
            <a:ext cx="2133600" cy="273844"/>
          </a:xfrm>
        </p:spPr>
        <p:txBody>
          <a:bodyPr/>
          <a:lstStyle>
            <a:lvl1pPr>
              <a:defRPr>
                <a:solidFill>
                  <a:srgbClr val="000054"/>
                </a:solidFill>
              </a:defRPr>
            </a:lvl1pPr>
          </a:lstStyle>
          <a:p>
            <a:fld id="{66B7A6BE-7A3D-1C4F-BEDA-C5431FB9FC0F}" type="slidenum">
              <a:rPr lang="en-US" smtClean="0"/>
              <a:pPr/>
              <a:t>‹#›</a:t>
            </a:fld>
            <a:endParaRPr lang="en-US" dirty="0"/>
          </a:p>
        </p:txBody>
      </p:sp>
      <p:pic>
        <p:nvPicPr>
          <p:cNvPr id="2050" name="Picture 2" descr="C:\Users\v12123\Desktop\AccessibleDocuments\Elements\RMITVN-ACCESS-NewGuideline_PresentationSlides_2_elements-0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3337" y="264129"/>
            <a:ext cx="770195" cy="771097"/>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11236244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Picture box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457202" y="312095"/>
            <a:ext cx="2735996" cy="1971000"/>
          </a:xfrm>
          <a:ln w="19050">
            <a:solidFill>
              <a:srgbClr val="000054"/>
            </a:solidFill>
          </a:ln>
        </p:spPr>
        <p:txBody>
          <a:bodyPr>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17" name="Picture Placeholder 3"/>
          <p:cNvSpPr>
            <a:spLocks noGrp="1"/>
          </p:cNvSpPr>
          <p:nvPr>
            <p:ph type="pic" idx="10"/>
          </p:nvPr>
        </p:nvSpPr>
        <p:spPr>
          <a:xfrm>
            <a:off x="3193198" y="312095"/>
            <a:ext cx="2735996" cy="1971000"/>
          </a:xfrm>
          <a:ln w="19050">
            <a:solidFill>
              <a:srgbClr val="000054"/>
            </a:solidFill>
          </a:ln>
        </p:spPr>
        <p:txBody>
          <a:bodyPr>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18" name="Picture Placeholder 4"/>
          <p:cNvSpPr>
            <a:spLocks noGrp="1"/>
          </p:cNvSpPr>
          <p:nvPr>
            <p:ph type="pic" idx="11"/>
          </p:nvPr>
        </p:nvSpPr>
        <p:spPr>
          <a:xfrm>
            <a:off x="5929194" y="312095"/>
            <a:ext cx="2735996" cy="1971000"/>
          </a:xfrm>
          <a:ln w="19050">
            <a:solidFill>
              <a:srgbClr val="000054"/>
            </a:solidFill>
          </a:ln>
        </p:spPr>
        <p:txBody>
          <a:bodyPr>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19" name="Picture Placeholder 5"/>
          <p:cNvSpPr>
            <a:spLocks noGrp="1"/>
          </p:cNvSpPr>
          <p:nvPr>
            <p:ph type="pic" idx="12"/>
          </p:nvPr>
        </p:nvSpPr>
        <p:spPr>
          <a:xfrm>
            <a:off x="457202" y="2283095"/>
            <a:ext cx="2735996" cy="1971000"/>
          </a:xfrm>
          <a:ln w="19050">
            <a:solidFill>
              <a:srgbClr val="000054"/>
            </a:solidFill>
          </a:ln>
        </p:spPr>
        <p:txBody>
          <a:bodyPr>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0" name="Picture Placeholder 6"/>
          <p:cNvSpPr>
            <a:spLocks noGrp="1"/>
          </p:cNvSpPr>
          <p:nvPr>
            <p:ph type="pic" idx="13"/>
          </p:nvPr>
        </p:nvSpPr>
        <p:spPr>
          <a:xfrm>
            <a:off x="3193198" y="2283095"/>
            <a:ext cx="2735996" cy="1971000"/>
          </a:xfrm>
          <a:ln w="19050">
            <a:solidFill>
              <a:srgbClr val="000054"/>
            </a:solidFill>
          </a:ln>
        </p:spPr>
        <p:txBody>
          <a:bodyPr>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1" name="Picture Placeholder 7"/>
          <p:cNvSpPr>
            <a:spLocks noGrp="1"/>
          </p:cNvSpPr>
          <p:nvPr>
            <p:ph type="pic" idx="14"/>
          </p:nvPr>
        </p:nvSpPr>
        <p:spPr>
          <a:xfrm>
            <a:off x="5929194" y="2283095"/>
            <a:ext cx="2735996" cy="1971000"/>
          </a:xfrm>
          <a:ln w="19050">
            <a:solidFill>
              <a:srgbClr val="000054"/>
            </a:solidFill>
          </a:ln>
        </p:spPr>
        <p:txBody>
          <a:bodyPr>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9" name="Rectangle 8"/>
          <p:cNvSpPr/>
          <p:nvPr/>
        </p:nvSpPr>
        <p:spPr>
          <a:xfrm>
            <a:off x="0" y="4244546"/>
            <a:ext cx="9144405" cy="898954"/>
          </a:xfrm>
          <a:prstGeom prst="rect">
            <a:avLst/>
          </a:prstGeom>
          <a:solidFill>
            <a:srgbClr val="00005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2" name="Picture 3" descr="C:\Users\v12123\Desktop\AccessibleDocuments\Elements\RMITVN-ACCESS-NewGuideline_PresentationSlides_2_elements-0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400000">
            <a:off x="8456460" y="4451927"/>
            <a:ext cx="691169" cy="691978"/>
          </a:xfrm>
          <a:prstGeom prst="rect">
            <a:avLst/>
          </a:prstGeom>
          <a:noFill/>
          <a:extLst>
            <a:ext uri="{909E8E84-426E-40DD-AFC4-6F175D3DCCD1}">
              <a14:hiddenFill xmlns:a14="http://schemas.microsoft.com/office/drawing/2010/main">
                <a:solidFill>
                  <a:srgbClr val="FFFFFF"/>
                </a:solidFill>
              </a14:hiddenFill>
            </a:ext>
          </a:extLst>
        </p:spPr>
      </p:pic>
      <p:sp>
        <p:nvSpPr>
          <p:cNvPr id="14" name="Title Placeholder 1" title="Photo title"/>
          <p:cNvSpPr>
            <a:spLocks noGrp="1"/>
          </p:cNvSpPr>
          <p:nvPr>
            <p:ph type="title" hasCustomPrompt="1"/>
          </p:nvPr>
        </p:nvSpPr>
        <p:spPr>
          <a:xfrm>
            <a:off x="321275" y="4322549"/>
            <a:ext cx="8477139" cy="374563"/>
          </a:xfrm>
          <a:prstGeom prst="rect">
            <a:avLst/>
          </a:prstGeom>
        </p:spPr>
        <p:txBody>
          <a:bodyPr vert="horz" lIns="91440" tIns="45720" rIns="91440" bIns="45720" rtlCol="0" anchor="ctr">
            <a:noAutofit/>
          </a:bodyPr>
          <a:lstStyle>
            <a:lvl1pPr>
              <a:defRPr sz="2400" baseline="0">
                <a:solidFill>
                  <a:schemeClr val="bg1"/>
                </a:solidFill>
              </a:defRPr>
            </a:lvl1pPr>
          </a:lstStyle>
          <a:p>
            <a:r>
              <a:rPr lang="en-US" dirty="0"/>
              <a:t>Click to edit image title</a:t>
            </a:r>
          </a:p>
        </p:txBody>
      </p:sp>
      <p:sp>
        <p:nvSpPr>
          <p:cNvPr id="15" name="Text Placeholder 16"/>
          <p:cNvSpPr>
            <a:spLocks noGrp="1"/>
          </p:cNvSpPr>
          <p:nvPr>
            <p:ph type="body" sz="quarter" idx="15" hasCustomPrompt="1"/>
          </p:nvPr>
        </p:nvSpPr>
        <p:spPr>
          <a:xfrm>
            <a:off x="320675" y="4694238"/>
            <a:ext cx="8526463" cy="263525"/>
          </a:xfrm>
        </p:spPr>
        <p:txBody>
          <a:bodyPr lIns="91440" tIns="0" rIns="91440" bIns="0"/>
          <a:lstStyle>
            <a:lvl1pPr marL="0" indent="0">
              <a:lnSpc>
                <a:spcPct val="100000"/>
              </a:lnSpc>
              <a:buNone/>
              <a:defRPr sz="1600" baseline="0">
                <a:solidFill>
                  <a:schemeClr val="bg1"/>
                </a:solidFill>
              </a:defRPr>
            </a:lvl1pPr>
          </a:lstStyle>
          <a:p>
            <a:pPr lvl="0"/>
            <a:r>
              <a:rPr lang="en-US" dirty="0"/>
              <a:t>Reference link</a:t>
            </a:r>
          </a:p>
        </p:txBody>
      </p:sp>
    </p:spTree>
    <p:custDataLst>
      <p:tags r:id="rId1"/>
    </p:custDataLst>
    <p:extLst>
      <p:ext uri="{BB962C8B-B14F-4D97-AF65-F5344CB8AC3E}">
        <p14:creationId xmlns:p14="http://schemas.microsoft.com/office/powerpoint/2010/main" val="116243310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End Slide Master">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3" name="TextBox 12"/>
          <p:cNvSpPr txBox="1"/>
          <p:nvPr/>
        </p:nvSpPr>
        <p:spPr>
          <a:xfrm>
            <a:off x="3198829" y="4725630"/>
            <a:ext cx="3160738" cy="276999"/>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200" dirty="0">
                <a:solidFill>
                  <a:schemeClr val="bg1"/>
                </a:solidFill>
                <a:latin typeface="Arial"/>
                <a:cs typeface="Arial"/>
              </a:rPr>
              <a:t>Copyright © 2017 RMIT University Vietnam</a:t>
            </a:r>
            <a:endParaRPr lang="en-AU" sz="1200" dirty="0">
              <a:solidFill>
                <a:schemeClr val="bg1"/>
              </a:solidFill>
              <a:latin typeface="Arial"/>
              <a:cs typeface="Arial"/>
            </a:endParaRPr>
          </a:p>
        </p:txBody>
      </p:sp>
    </p:spTree>
    <p:custDataLst>
      <p:tags r:id="rId1"/>
    </p:custDataLst>
    <p:extLst>
      <p:ext uri="{BB962C8B-B14F-4D97-AF65-F5344CB8AC3E}">
        <p14:creationId xmlns:p14="http://schemas.microsoft.com/office/powerpoint/2010/main" val="25041382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End Slide Alternative">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TextBox 3"/>
          <p:cNvSpPr txBox="1"/>
          <p:nvPr/>
        </p:nvSpPr>
        <p:spPr>
          <a:xfrm>
            <a:off x="3198829" y="4725630"/>
            <a:ext cx="3160738" cy="276999"/>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200" dirty="0">
                <a:solidFill>
                  <a:srgbClr val="002060"/>
                </a:solidFill>
                <a:latin typeface="Arial"/>
                <a:cs typeface="Arial"/>
              </a:rPr>
              <a:t>Copyright © 2017 RMIT University Vietnam</a:t>
            </a:r>
            <a:endParaRPr lang="en-AU" sz="1200" dirty="0">
              <a:solidFill>
                <a:srgbClr val="002060"/>
              </a:solidFill>
              <a:latin typeface="Arial"/>
              <a:cs typeface="Arial"/>
            </a:endParaRPr>
          </a:p>
        </p:txBody>
      </p:sp>
    </p:spTree>
    <p:custDataLst>
      <p:tags r:id="rId1"/>
    </p:custDataLst>
    <p:extLst>
      <p:ext uri="{BB962C8B-B14F-4D97-AF65-F5344CB8AC3E}">
        <p14:creationId xmlns:p14="http://schemas.microsoft.com/office/powerpoint/2010/main" val="323752614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Two Content">
    <p:spTree>
      <p:nvGrpSpPr>
        <p:cNvPr id="1" name=""/>
        <p:cNvGrpSpPr/>
        <p:nvPr/>
      </p:nvGrpSpPr>
      <p:grpSpPr>
        <a:xfrm>
          <a:off x="0" y="0"/>
          <a:ext cx="0" cy="0"/>
          <a:chOff x="0" y="0"/>
          <a:chExt cx="0" cy="0"/>
        </a:xfrm>
      </p:grpSpPr>
      <p:sp>
        <p:nvSpPr>
          <p:cNvPr id="7" name="Title 6"/>
          <p:cNvSpPr>
            <a:spLocks noGrp="1"/>
          </p:cNvSpPr>
          <p:nvPr>
            <p:ph type="title" hasCustomPrompt="1"/>
          </p:nvPr>
        </p:nvSpPr>
        <p:spPr>
          <a:xfrm>
            <a:off x="457200" y="107532"/>
            <a:ext cx="7261922" cy="1111885"/>
          </a:xfrm>
        </p:spPr>
        <p:txBody>
          <a:bodyPr/>
          <a:lstStyle/>
          <a:p>
            <a:r>
              <a:rPr lang="en-US" dirty="0">
                <a:solidFill>
                  <a:srgbClr val="FAC800"/>
                </a:solidFill>
              </a:rPr>
              <a:t>—</a:t>
            </a:r>
            <a:br>
              <a:rPr lang="en-US" dirty="0"/>
            </a:br>
            <a:r>
              <a:rPr lang="en-US" dirty="0"/>
              <a:t>Click to edit Master title style</a:t>
            </a:r>
          </a:p>
        </p:txBody>
      </p:sp>
      <p:sp>
        <p:nvSpPr>
          <p:cNvPr id="13" name="Text Placeholder 12"/>
          <p:cNvSpPr>
            <a:spLocks noGrp="1"/>
          </p:cNvSpPr>
          <p:nvPr>
            <p:ph type="body" sz="quarter" idx="13"/>
          </p:nvPr>
        </p:nvSpPr>
        <p:spPr>
          <a:xfrm>
            <a:off x="457199" y="1307905"/>
            <a:ext cx="8236131" cy="2924461"/>
          </a:xfrm>
        </p:spPr>
        <p:txBody>
          <a:bodyPr>
            <a:normAutofit/>
          </a:bodyPr>
          <a:lstStyle>
            <a:lvl1pPr marL="342900" indent="-342900">
              <a:spcBef>
                <a:spcPts val="600"/>
              </a:spcBef>
              <a:spcAft>
                <a:spcPts val="600"/>
              </a:spcAft>
              <a:buFont typeface="Arial" panose="020B0604020202020204" pitchFamily="34" charset="0"/>
              <a:buChar char="•"/>
              <a:defRPr sz="2400"/>
            </a:lvl1pPr>
            <a:lvl2pPr marL="742950" indent="-285750">
              <a:buFont typeface="Wingdings" panose="05000000000000000000" pitchFamily="2" charset="2"/>
              <a:buChar char="§"/>
              <a:defRPr sz="2000"/>
            </a:lvl2pPr>
            <a:lvl3pPr marL="914400" indent="0">
              <a:buNone/>
              <a:defRPr/>
            </a:lvl3pPr>
            <a:lvl4pPr marL="1371600" indent="0">
              <a:buNone/>
              <a:defRPr/>
            </a:lvl4pPr>
            <a:lvl5pPr marL="1828800" indent="0">
              <a:buFont typeface="Arial"/>
              <a:buNone/>
              <a:defRPr/>
            </a:lvl5pPr>
          </a:lstStyle>
          <a:p>
            <a:pPr lvl="0"/>
            <a:r>
              <a:rPr lang="en-US" dirty="0"/>
              <a:t>Edit Master text styles</a:t>
            </a:r>
          </a:p>
          <a:p>
            <a:pPr lvl="1"/>
            <a:r>
              <a:rPr lang="en-US" dirty="0"/>
              <a:t>Edit Master text styles</a:t>
            </a:r>
          </a:p>
        </p:txBody>
      </p:sp>
    </p:spTree>
    <p:extLst>
      <p:ext uri="{BB962C8B-B14F-4D97-AF65-F5344CB8AC3E}">
        <p14:creationId xmlns:p14="http://schemas.microsoft.com/office/powerpoint/2010/main" val="54928262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056781"/>
            <a:ext cx="3866995" cy="2186878"/>
          </a:xfrm>
        </p:spPr>
        <p:txBody>
          <a:bodyPr>
            <a:normAutofit/>
          </a:bodyPr>
          <a:lstStyle>
            <a:lvl1pPr marL="0" indent="0">
              <a:buNone/>
              <a:defRPr sz="1200">
                <a:solidFill>
                  <a:srgbClr val="000000"/>
                </a:solidFill>
              </a:defRPr>
            </a:lvl1pPr>
            <a:lvl2pPr marL="457200" indent="0">
              <a:buNone/>
              <a:defRPr>
                <a:solidFill>
                  <a:srgbClr val="000000"/>
                </a:solidFill>
              </a:defRPr>
            </a:lvl2pPr>
            <a:lvl3pPr marL="914400" indent="0">
              <a:buNone/>
              <a:defRPr>
                <a:solidFill>
                  <a:srgbClr val="000000"/>
                </a:solidFill>
              </a:defRPr>
            </a:lvl3pPr>
            <a:lvl4pPr marL="1371600" indent="0">
              <a:buNone/>
              <a:defRPr>
                <a:solidFill>
                  <a:srgbClr val="000000"/>
                </a:solidFill>
              </a:defRPr>
            </a:lvl4pPr>
            <a:lvl5pPr marL="1828800" indent="0">
              <a:buNone/>
              <a:defRPr>
                <a:solidFill>
                  <a:srgbClr val="000000"/>
                </a:solidFill>
              </a:defRPr>
            </a:lvl5pPr>
          </a:lstStyle>
          <a:p>
            <a:pPr lvl="0"/>
            <a:r>
              <a:rPr lang="en-US"/>
              <a:t>Edit Master text styles</a:t>
            </a:r>
          </a:p>
        </p:txBody>
      </p:sp>
      <p:sp>
        <p:nvSpPr>
          <p:cNvPr id="7" name="Title 6"/>
          <p:cNvSpPr>
            <a:spLocks noGrp="1"/>
          </p:cNvSpPr>
          <p:nvPr>
            <p:ph type="title" hasCustomPrompt="1"/>
          </p:nvPr>
        </p:nvSpPr>
        <p:spPr>
          <a:xfrm>
            <a:off x="457200" y="107532"/>
            <a:ext cx="7261922" cy="1111885"/>
          </a:xfrm>
        </p:spPr>
        <p:txBody>
          <a:bodyPr/>
          <a:lstStyle/>
          <a:p>
            <a:r>
              <a:rPr lang="en-US" dirty="0">
                <a:solidFill>
                  <a:srgbClr val="FAC800"/>
                </a:solidFill>
              </a:rPr>
              <a:t>—</a:t>
            </a:r>
            <a:br>
              <a:rPr lang="en-US" dirty="0"/>
            </a:br>
            <a:r>
              <a:rPr lang="en-US" dirty="0"/>
              <a:t>Click to edit Master title style</a:t>
            </a:r>
          </a:p>
        </p:txBody>
      </p:sp>
      <p:sp>
        <p:nvSpPr>
          <p:cNvPr id="13" name="Text Placeholder 12"/>
          <p:cNvSpPr>
            <a:spLocks noGrp="1"/>
          </p:cNvSpPr>
          <p:nvPr>
            <p:ph type="body" sz="quarter" idx="13"/>
          </p:nvPr>
        </p:nvSpPr>
        <p:spPr>
          <a:xfrm>
            <a:off x="457200" y="1307905"/>
            <a:ext cx="7261922" cy="575411"/>
          </a:xfrm>
        </p:spPr>
        <p:txBody>
          <a:bodyPr>
            <a:normAutofit/>
          </a:bodyPr>
          <a:lstStyle>
            <a:lvl1pPr marL="0" indent="0">
              <a:buNone/>
              <a:defRPr sz="2000"/>
            </a:lvl1pPr>
            <a:lvl2pPr marL="457200" indent="0">
              <a:buNone/>
              <a:defRPr/>
            </a:lvl2pPr>
            <a:lvl3pPr marL="914400" indent="0">
              <a:buNone/>
              <a:defRPr/>
            </a:lvl3pPr>
            <a:lvl4pPr marL="1371600" indent="0">
              <a:buNone/>
              <a:defRPr/>
            </a:lvl4pPr>
            <a:lvl5pPr marL="1828800" indent="0">
              <a:buFont typeface="Arial"/>
              <a:buNone/>
              <a:defRPr/>
            </a:lvl5pPr>
          </a:lstStyle>
          <a:p>
            <a:pPr lvl="0"/>
            <a:r>
              <a:rPr lang="en-US"/>
              <a:t>Edit Master text styles</a:t>
            </a:r>
          </a:p>
        </p:txBody>
      </p:sp>
      <p:sp>
        <p:nvSpPr>
          <p:cNvPr id="14" name="Content Placeholder 2"/>
          <p:cNvSpPr>
            <a:spLocks noGrp="1"/>
          </p:cNvSpPr>
          <p:nvPr>
            <p:ph idx="14"/>
          </p:nvPr>
        </p:nvSpPr>
        <p:spPr>
          <a:xfrm>
            <a:off x="4589346" y="2056781"/>
            <a:ext cx="3866995" cy="2186878"/>
          </a:xfrm>
        </p:spPr>
        <p:txBody>
          <a:bodyPr>
            <a:normAutofit/>
          </a:bodyPr>
          <a:lstStyle>
            <a:lvl1pPr marL="285750" indent="-285750">
              <a:buClr>
                <a:srgbClr val="FAC800"/>
              </a:buClr>
              <a:buFont typeface="Lucida Grande"/>
              <a:buChar char="—"/>
              <a:defRPr sz="1200">
                <a:solidFill>
                  <a:srgbClr val="000000"/>
                </a:solidFill>
              </a:defRPr>
            </a:lvl1pPr>
            <a:lvl2pPr marL="457200" indent="0">
              <a:buNone/>
              <a:defRPr sz="1200">
                <a:solidFill>
                  <a:srgbClr val="000000"/>
                </a:solidFill>
              </a:defRPr>
            </a:lvl2pPr>
            <a:lvl3pPr marL="914400" indent="0">
              <a:buNone/>
              <a:defRPr>
                <a:solidFill>
                  <a:srgbClr val="000000"/>
                </a:solidFill>
              </a:defRPr>
            </a:lvl3pPr>
            <a:lvl4pPr marL="1371600" indent="0">
              <a:buNone/>
              <a:defRPr>
                <a:solidFill>
                  <a:srgbClr val="000000"/>
                </a:solidFill>
              </a:defRPr>
            </a:lvl4pPr>
            <a:lvl5pPr marL="1828800" indent="0">
              <a:buNone/>
              <a:defRPr>
                <a:solidFill>
                  <a:srgbClr val="000000"/>
                </a:solidFill>
              </a:defRPr>
            </a:lvl5pPr>
          </a:lstStyle>
          <a:p>
            <a:pPr lvl="0"/>
            <a:r>
              <a:rPr lang="en-US"/>
              <a:t>Edit Master text styles</a:t>
            </a:r>
          </a:p>
          <a:p>
            <a:pPr lvl="1"/>
            <a:r>
              <a:rPr lang="en-US"/>
              <a:t>Second level</a:t>
            </a:r>
          </a:p>
        </p:txBody>
      </p:sp>
    </p:spTree>
    <p:extLst>
      <p:ext uri="{BB962C8B-B14F-4D97-AF65-F5344CB8AC3E}">
        <p14:creationId xmlns:p14="http://schemas.microsoft.com/office/powerpoint/2010/main" val="359817494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hree Content with imag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6202556" cy="1111885"/>
          </a:xfrm>
        </p:spPr>
        <p:txBody>
          <a:bodyPr>
            <a:noAutofit/>
          </a:bodyPr>
          <a:lstStyle>
            <a:lvl1pPr>
              <a:defRPr sz="2200"/>
            </a:lvl1pPr>
          </a:lstStyle>
          <a:p>
            <a:r>
              <a:rPr lang="en-US" dirty="0">
                <a:solidFill>
                  <a:srgbClr val="C864C8"/>
                </a:solidFill>
              </a:rPr>
              <a:t>—</a:t>
            </a:r>
            <a:br>
              <a:rPr lang="en-US" dirty="0"/>
            </a:br>
            <a:r>
              <a:rPr lang="en-US" dirty="0"/>
              <a:t>Click to edit Master title style</a:t>
            </a:r>
          </a:p>
        </p:txBody>
      </p:sp>
      <p:sp>
        <p:nvSpPr>
          <p:cNvPr id="8" name="Rectangle 21"/>
          <p:cNvSpPr/>
          <p:nvPr userDrawn="1"/>
        </p:nvSpPr>
        <p:spPr>
          <a:xfrm rot="5400000">
            <a:off x="8023763" y="4480464"/>
            <a:ext cx="454178" cy="871895"/>
          </a:xfrm>
          <a:custGeom>
            <a:avLst/>
            <a:gdLst/>
            <a:ahLst/>
            <a:cxnLst/>
            <a:rect l="l" t="t" r="r" b="b"/>
            <a:pathLst>
              <a:path w="1863259" h="3576943">
                <a:moveTo>
                  <a:pt x="1396645" y="0"/>
                </a:moveTo>
                <a:lnTo>
                  <a:pt x="1863259" y="0"/>
                </a:lnTo>
                <a:lnTo>
                  <a:pt x="1863259" y="3576943"/>
                </a:lnTo>
                <a:lnTo>
                  <a:pt x="1396645" y="3576943"/>
                </a:lnTo>
                <a:lnTo>
                  <a:pt x="1396645" y="3175032"/>
                </a:lnTo>
                <a:lnTo>
                  <a:pt x="625231" y="3175032"/>
                </a:lnTo>
                <a:lnTo>
                  <a:pt x="625231" y="2358325"/>
                </a:lnTo>
                <a:lnTo>
                  <a:pt x="0" y="2358325"/>
                </a:lnTo>
                <a:lnTo>
                  <a:pt x="0" y="1209463"/>
                </a:lnTo>
                <a:lnTo>
                  <a:pt x="625231" y="1209463"/>
                </a:lnTo>
                <a:lnTo>
                  <a:pt x="625231" y="388848"/>
                </a:lnTo>
                <a:lnTo>
                  <a:pt x="1396645" y="388848"/>
                </a:lnTo>
                <a:close/>
              </a:path>
            </a:pathLst>
          </a:custGeom>
          <a:solidFill>
            <a:srgbClr val="C864C8"/>
          </a:solidFill>
          <a:ln>
            <a:no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
        <p:nvSpPr>
          <p:cNvPr id="11" name="Picture Placeholder 10"/>
          <p:cNvSpPr>
            <a:spLocks noGrp="1"/>
          </p:cNvSpPr>
          <p:nvPr>
            <p:ph type="pic" sz="quarter" idx="13"/>
          </p:nvPr>
        </p:nvSpPr>
        <p:spPr>
          <a:xfrm>
            <a:off x="726765" y="1727936"/>
            <a:ext cx="1177925" cy="1177925"/>
          </a:xfrm>
          <a:prstGeom prst="ellipse">
            <a:avLst/>
          </a:prstGeom>
        </p:spPr>
        <p:txBody>
          <a:bodyPr>
            <a:noAutofit/>
          </a:bodyPr>
          <a:lstStyle>
            <a:lvl1pPr marL="0" indent="0">
              <a:buNone/>
              <a:defRPr sz="800"/>
            </a:lvl1pPr>
          </a:lstStyle>
          <a:p>
            <a:r>
              <a:rPr lang="en-US"/>
              <a:t>Click icon to add picture</a:t>
            </a:r>
            <a:endParaRPr lang="en-US" dirty="0"/>
          </a:p>
        </p:txBody>
      </p:sp>
      <p:sp>
        <p:nvSpPr>
          <p:cNvPr id="21" name="Text Placeholder 20"/>
          <p:cNvSpPr>
            <a:spLocks noGrp="1"/>
          </p:cNvSpPr>
          <p:nvPr>
            <p:ph type="body" sz="quarter" idx="14"/>
          </p:nvPr>
        </p:nvSpPr>
        <p:spPr>
          <a:xfrm>
            <a:off x="726765" y="2954881"/>
            <a:ext cx="2336180" cy="378445"/>
          </a:xfrm>
        </p:spPr>
        <p:txBody>
          <a:bodyPr>
            <a:noAutofit/>
          </a:bodyPr>
          <a:lstStyle>
            <a:lvl1pPr marL="0" indent="0">
              <a:buNone/>
              <a:defRPr sz="1400">
                <a:solidFill>
                  <a:srgbClr val="000054"/>
                </a:solidFill>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a:t>Edit Master text styles</a:t>
            </a:r>
          </a:p>
        </p:txBody>
      </p:sp>
      <p:sp>
        <p:nvSpPr>
          <p:cNvPr id="23" name="Text Placeholder 22"/>
          <p:cNvSpPr>
            <a:spLocks noGrp="1"/>
          </p:cNvSpPr>
          <p:nvPr>
            <p:ph type="body" sz="quarter" idx="15"/>
          </p:nvPr>
        </p:nvSpPr>
        <p:spPr>
          <a:xfrm>
            <a:off x="726765" y="3333326"/>
            <a:ext cx="2332038" cy="606772"/>
          </a:xfrm>
        </p:spPr>
        <p:txBody>
          <a:bodyPr>
            <a:noAutofit/>
          </a:bodyPr>
          <a:lstStyle>
            <a:lvl1pPr marL="0" indent="0">
              <a:buNone/>
              <a:defRPr sz="1000">
                <a:solidFill>
                  <a:srgbClr val="000000"/>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a:t>Edit Master text styles</a:t>
            </a:r>
          </a:p>
        </p:txBody>
      </p:sp>
      <p:sp>
        <p:nvSpPr>
          <p:cNvPr id="33" name="Picture Placeholder 10"/>
          <p:cNvSpPr>
            <a:spLocks noGrp="1"/>
          </p:cNvSpPr>
          <p:nvPr>
            <p:ph type="pic" sz="quarter" idx="16"/>
          </p:nvPr>
        </p:nvSpPr>
        <p:spPr>
          <a:xfrm>
            <a:off x="3347864" y="1727936"/>
            <a:ext cx="1177925" cy="1177925"/>
          </a:xfrm>
          <a:prstGeom prst="ellipse">
            <a:avLst/>
          </a:prstGeom>
        </p:spPr>
        <p:txBody>
          <a:bodyPr>
            <a:noAutofit/>
          </a:bodyPr>
          <a:lstStyle>
            <a:lvl1pPr marL="0" indent="0">
              <a:buNone/>
              <a:defRPr sz="800"/>
            </a:lvl1pPr>
          </a:lstStyle>
          <a:p>
            <a:r>
              <a:rPr lang="en-US"/>
              <a:t>Click icon to add picture</a:t>
            </a:r>
            <a:endParaRPr lang="en-US" dirty="0"/>
          </a:p>
        </p:txBody>
      </p:sp>
      <p:sp>
        <p:nvSpPr>
          <p:cNvPr id="34" name="Text Placeholder 20"/>
          <p:cNvSpPr>
            <a:spLocks noGrp="1"/>
          </p:cNvSpPr>
          <p:nvPr>
            <p:ph type="body" sz="quarter" idx="17"/>
          </p:nvPr>
        </p:nvSpPr>
        <p:spPr>
          <a:xfrm>
            <a:off x="3347864" y="2954881"/>
            <a:ext cx="2336180" cy="378445"/>
          </a:xfrm>
        </p:spPr>
        <p:txBody>
          <a:bodyPr>
            <a:noAutofit/>
          </a:bodyPr>
          <a:lstStyle>
            <a:lvl1pPr marL="0" indent="0">
              <a:buNone/>
              <a:defRPr sz="1400">
                <a:solidFill>
                  <a:srgbClr val="000054"/>
                </a:solidFill>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a:t>Edit Master text styles</a:t>
            </a:r>
          </a:p>
        </p:txBody>
      </p:sp>
      <p:sp>
        <p:nvSpPr>
          <p:cNvPr id="35" name="Text Placeholder 22"/>
          <p:cNvSpPr>
            <a:spLocks noGrp="1"/>
          </p:cNvSpPr>
          <p:nvPr>
            <p:ph type="body" sz="quarter" idx="18"/>
          </p:nvPr>
        </p:nvSpPr>
        <p:spPr>
          <a:xfrm>
            <a:off x="3347864" y="3333326"/>
            <a:ext cx="2332038" cy="606772"/>
          </a:xfrm>
        </p:spPr>
        <p:txBody>
          <a:bodyPr>
            <a:noAutofit/>
          </a:bodyPr>
          <a:lstStyle>
            <a:lvl1pPr marL="0" indent="0">
              <a:buNone/>
              <a:defRPr sz="1000">
                <a:solidFill>
                  <a:srgbClr val="000000"/>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a:t>Edit Master text styles</a:t>
            </a:r>
          </a:p>
        </p:txBody>
      </p:sp>
      <p:sp>
        <p:nvSpPr>
          <p:cNvPr id="36" name="Picture Placeholder 10"/>
          <p:cNvSpPr>
            <a:spLocks noGrp="1"/>
          </p:cNvSpPr>
          <p:nvPr>
            <p:ph type="pic" sz="quarter" idx="19"/>
          </p:nvPr>
        </p:nvSpPr>
        <p:spPr>
          <a:xfrm>
            <a:off x="5940152" y="1727936"/>
            <a:ext cx="1177925" cy="1177925"/>
          </a:xfrm>
          <a:prstGeom prst="ellipse">
            <a:avLst/>
          </a:prstGeom>
        </p:spPr>
        <p:txBody>
          <a:bodyPr>
            <a:noAutofit/>
          </a:bodyPr>
          <a:lstStyle>
            <a:lvl1pPr marL="0" indent="0">
              <a:buNone/>
              <a:defRPr sz="800"/>
            </a:lvl1pPr>
          </a:lstStyle>
          <a:p>
            <a:r>
              <a:rPr lang="en-US"/>
              <a:t>Click icon to add picture</a:t>
            </a:r>
            <a:endParaRPr lang="en-US" dirty="0"/>
          </a:p>
        </p:txBody>
      </p:sp>
      <p:sp>
        <p:nvSpPr>
          <p:cNvPr id="37" name="Text Placeholder 20"/>
          <p:cNvSpPr>
            <a:spLocks noGrp="1"/>
          </p:cNvSpPr>
          <p:nvPr>
            <p:ph type="body" sz="quarter" idx="20"/>
          </p:nvPr>
        </p:nvSpPr>
        <p:spPr>
          <a:xfrm>
            <a:off x="5940152" y="2954881"/>
            <a:ext cx="2336180" cy="378445"/>
          </a:xfrm>
        </p:spPr>
        <p:txBody>
          <a:bodyPr>
            <a:noAutofit/>
          </a:bodyPr>
          <a:lstStyle>
            <a:lvl1pPr marL="0" indent="0">
              <a:buNone/>
              <a:defRPr sz="1400">
                <a:solidFill>
                  <a:srgbClr val="000054"/>
                </a:solidFill>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a:t>Edit Master text styles</a:t>
            </a:r>
          </a:p>
        </p:txBody>
      </p:sp>
      <p:sp>
        <p:nvSpPr>
          <p:cNvPr id="38" name="Text Placeholder 22"/>
          <p:cNvSpPr>
            <a:spLocks noGrp="1"/>
          </p:cNvSpPr>
          <p:nvPr>
            <p:ph type="body" sz="quarter" idx="21"/>
          </p:nvPr>
        </p:nvSpPr>
        <p:spPr>
          <a:xfrm>
            <a:off x="5940152" y="3333326"/>
            <a:ext cx="2332038" cy="606772"/>
          </a:xfrm>
        </p:spPr>
        <p:txBody>
          <a:bodyPr>
            <a:noAutofit/>
          </a:bodyPr>
          <a:lstStyle>
            <a:lvl1pPr marL="0" indent="0">
              <a:buNone/>
              <a:defRPr sz="1000">
                <a:solidFill>
                  <a:srgbClr val="000000"/>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a:t>Edit Master text styles</a:t>
            </a:r>
          </a:p>
        </p:txBody>
      </p:sp>
    </p:spTree>
    <p:extLst>
      <p:ext uri="{BB962C8B-B14F-4D97-AF65-F5344CB8AC3E}">
        <p14:creationId xmlns:p14="http://schemas.microsoft.com/office/powerpoint/2010/main" val="275105326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Three Content with images">
    <p:spTree>
      <p:nvGrpSpPr>
        <p:cNvPr id="1" name=""/>
        <p:cNvGrpSpPr/>
        <p:nvPr/>
      </p:nvGrpSpPr>
      <p:grpSpPr>
        <a:xfrm>
          <a:off x="0" y="0"/>
          <a:ext cx="0" cy="0"/>
          <a:chOff x="0" y="0"/>
          <a:chExt cx="0" cy="0"/>
        </a:xfrm>
      </p:grpSpPr>
      <p:sp>
        <p:nvSpPr>
          <p:cNvPr id="16" name="Rectangle 15"/>
          <p:cNvSpPr/>
          <p:nvPr userDrawn="1"/>
        </p:nvSpPr>
        <p:spPr>
          <a:xfrm>
            <a:off x="0" y="1"/>
            <a:ext cx="9144000" cy="5143500"/>
          </a:xfrm>
          <a:prstGeom prst="rect">
            <a:avLst/>
          </a:prstGeom>
          <a:solidFill>
            <a:schemeClr val="bg1"/>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solidFill>
                <a:srgbClr val="00AAFF"/>
              </a:solidFill>
            </a:endParaRPr>
          </a:p>
        </p:txBody>
      </p:sp>
      <p:sp>
        <p:nvSpPr>
          <p:cNvPr id="11" name="Picture Placeholder 10"/>
          <p:cNvSpPr>
            <a:spLocks noGrp="1"/>
          </p:cNvSpPr>
          <p:nvPr>
            <p:ph type="pic" sz="quarter" idx="13"/>
          </p:nvPr>
        </p:nvSpPr>
        <p:spPr>
          <a:xfrm>
            <a:off x="726765" y="696139"/>
            <a:ext cx="2073430" cy="2073430"/>
          </a:xfrm>
          <a:prstGeom prst="ellipse">
            <a:avLst/>
          </a:prstGeom>
          <a:solidFill>
            <a:schemeClr val="bg1">
              <a:lumMod val="95000"/>
            </a:schemeClr>
          </a:solidFill>
          <a:ln>
            <a:noFill/>
          </a:ln>
        </p:spPr>
        <p:txBody>
          <a:bodyPr>
            <a:normAutofit/>
          </a:bodyPr>
          <a:lstStyle>
            <a:lvl1pPr marL="0" indent="0">
              <a:buNone/>
              <a:defRPr sz="1200"/>
            </a:lvl1pPr>
          </a:lstStyle>
          <a:p>
            <a:r>
              <a:rPr lang="en-US"/>
              <a:t>Click icon to add picture</a:t>
            </a:r>
            <a:endParaRPr lang="en-US" dirty="0"/>
          </a:p>
        </p:txBody>
      </p:sp>
      <p:sp>
        <p:nvSpPr>
          <p:cNvPr id="21" name="Text Placeholder 20"/>
          <p:cNvSpPr>
            <a:spLocks noGrp="1"/>
          </p:cNvSpPr>
          <p:nvPr>
            <p:ph type="body" sz="quarter" idx="14"/>
          </p:nvPr>
        </p:nvSpPr>
        <p:spPr>
          <a:xfrm>
            <a:off x="726765" y="2954881"/>
            <a:ext cx="2336180" cy="378445"/>
          </a:xfrm>
        </p:spPr>
        <p:txBody>
          <a:bodyPr>
            <a:noAutofit/>
          </a:bodyPr>
          <a:lstStyle>
            <a:lvl1pPr marL="0" indent="0">
              <a:buNone/>
              <a:defRPr sz="1400">
                <a:solidFill>
                  <a:srgbClr val="000054"/>
                </a:solidFill>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a:t>Edit Master text styles</a:t>
            </a:r>
          </a:p>
        </p:txBody>
      </p:sp>
      <p:sp>
        <p:nvSpPr>
          <p:cNvPr id="23" name="Text Placeholder 22"/>
          <p:cNvSpPr>
            <a:spLocks noGrp="1"/>
          </p:cNvSpPr>
          <p:nvPr>
            <p:ph type="body" sz="quarter" idx="15"/>
          </p:nvPr>
        </p:nvSpPr>
        <p:spPr>
          <a:xfrm>
            <a:off x="726765" y="3333326"/>
            <a:ext cx="2332038" cy="935114"/>
          </a:xfrm>
        </p:spPr>
        <p:txBody>
          <a:bodyPr>
            <a:noAutofit/>
          </a:bodyPr>
          <a:lstStyle>
            <a:lvl1pPr marL="0" indent="0">
              <a:buNone/>
              <a:defRPr sz="1000">
                <a:solidFill>
                  <a:srgbClr val="000000"/>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a:t>Edit Master text styles</a:t>
            </a:r>
          </a:p>
        </p:txBody>
      </p:sp>
      <p:pic>
        <p:nvPicPr>
          <p:cNvPr id="17" name="Picture 16"/>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53112" y="4329266"/>
            <a:ext cx="1357693" cy="608155"/>
          </a:xfrm>
          <a:prstGeom prst="rect">
            <a:avLst/>
          </a:prstGeom>
        </p:spPr>
      </p:pic>
      <p:sp>
        <p:nvSpPr>
          <p:cNvPr id="4" name="Text Placeholder 3"/>
          <p:cNvSpPr>
            <a:spLocks noGrp="1"/>
          </p:cNvSpPr>
          <p:nvPr>
            <p:ph type="body" sz="quarter" idx="22" hasCustomPrompt="1"/>
          </p:nvPr>
        </p:nvSpPr>
        <p:spPr>
          <a:xfrm>
            <a:off x="867472" y="1375356"/>
            <a:ext cx="1932723" cy="923034"/>
          </a:xfrm>
        </p:spPr>
        <p:txBody>
          <a:bodyPr>
            <a:normAutofit/>
          </a:bodyPr>
          <a:lstStyle>
            <a:lvl1pPr marL="0" indent="0">
              <a:buFontTx/>
              <a:buNone/>
              <a:defRPr sz="1600" b="1">
                <a:solidFill>
                  <a:schemeClr val="bg1"/>
                </a:solidFill>
              </a:defRPr>
            </a:lvl1pPr>
            <a:lvl2pPr marL="457200" indent="0">
              <a:buFontTx/>
              <a:buNone/>
              <a:defRPr>
                <a:solidFill>
                  <a:srgbClr val="AA00AA"/>
                </a:solidFill>
              </a:defRPr>
            </a:lvl2pPr>
            <a:lvl3pPr marL="914400" indent="0">
              <a:buFontTx/>
              <a:buNone/>
              <a:defRPr>
                <a:solidFill>
                  <a:srgbClr val="AA00AA"/>
                </a:solidFill>
              </a:defRPr>
            </a:lvl3pPr>
            <a:lvl4pPr marL="1371600" indent="0">
              <a:buFontTx/>
              <a:buNone/>
              <a:defRPr>
                <a:solidFill>
                  <a:srgbClr val="AA00AA"/>
                </a:solidFill>
              </a:defRPr>
            </a:lvl4pPr>
            <a:lvl5pPr marL="1828800" indent="0">
              <a:buFontTx/>
              <a:buNone/>
              <a:defRPr>
                <a:solidFill>
                  <a:srgbClr val="AA00AA"/>
                </a:solidFill>
              </a:defRPr>
            </a:lvl5pPr>
          </a:lstStyle>
          <a:p>
            <a:pPr lvl="0"/>
            <a:r>
              <a:rPr lang="en-US" dirty="0"/>
              <a:t>—</a:t>
            </a:r>
            <a:br>
              <a:rPr lang="en-US" dirty="0"/>
            </a:br>
            <a:r>
              <a:rPr lang="en-US" dirty="0"/>
              <a:t>Click to edit Master text styles</a:t>
            </a:r>
          </a:p>
        </p:txBody>
      </p:sp>
      <p:sp>
        <p:nvSpPr>
          <p:cNvPr id="43" name="Picture Placeholder 10"/>
          <p:cNvSpPr>
            <a:spLocks noGrp="1"/>
          </p:cNvSpPr>
          <p:nvPr>
            <p:ph type="pic" sz="quarter" idx="23"/>
          </p:nvPr>
        </p:nvSpPr>
        <p:spPr>
          <a:xfrm>
            <a:off x="3491880" y="696139"/>
            <a:ext cx="2073430" cy="2073430"/>
          </a:xfrm>
          <a:prstGeom prst="ellipse">
            <a:avLst/>
          </a:prstGeom>
          <a:solidFill>
            <a:schemeClr val="bg1">
              <a:lumMod val="95000"/>
            </a:schemeClr>
          </a:solidFill>
          <a:ln>
            <a:noFill/>
          </a:ln>
        </p:spPr>
        <p:txBody>
          <a:bodyPr>
            <a:normAutofit/>
          </a:bodyPr>
          <a:lstStyle>
            <a:lvl1pPr marL="0" indent="0">
              <a:buNone/>
              <a:defRPr sz="1200"/>
            </a:lvl1pPr>
          </a:lstStyle>
          <a:p>
            <a:r>
              <a:rPr lang="en-US"/>
              <a:t>Click icon to add picture</a:t>
            </a:r>
            <a:endParaRPr lang="en-US" dirty="0"/>
          </a:p>
        </p:txBody>
      </p:sp>
      <p:sp>
        <p:nvSpPr>
          <p:cNvPr id="44" name="Text Placeholder 20"/>
          <p:cNvSpPr>
            <a:spLocks noGrp="1"/>
          </p:cNvSpPr>
          <p:nvPr>
            <p:ph type="body" sz="quarter" idx="24"/>
          </p:nvPr>
        </p:nvSpPr>
        <p:spPr>
          <a:xfrm>
            <a:off x="3491880" y="2954881"/>
            <a:ext cx="2336180" cy="378445"/>
          </a:xfrm>
        </p:spPr>
        <p:txBody>
          <a:bodyPr>
            <a:noAutofit/>
          </a:bodyPr>
          <a:lstStyle>
            <a:lvl1pPr marL="0" indent="0">
              <a:buNone/>
              <a:defRPr sz="1400">
                <a:solidFill>
                  <a:srgbClr val="000054"/>
                </a:solidFill>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a:t>Edit Master text styles</a:t>
            </a:r>
          </a:p>
        </p:txBody>
      </p:sp>
      <p:sp>
        <p:nvSpPr>
          <p:cNvPr id="45" name="Text Placeholder 22"/>
          <p:cNvSpPr>
            <a:spLocks noGrp="1"/>
          </p:cNvSpPr>
          <p:nvPr>
            <p:ph type="body" sz="quarter" idx="25"/>
          </p:nvPr>
        </p:nvSpPr>
        <p:spPr>
          <a:xfrm>
            <a:off x="3491880" y="3333326"/>
            <a:ext cx="2332038" cy="935114"/>
          </a:xfrm>
        </p:spPr>
        <p:txBody>
          <a:bodyPr>
            <a:noAutofit/>
          </a:bodyPr>
          <a:lstStyle>
            <a:lvl1pPr marL="0" indent="0">
              <a:buNone/>
              <a:defRPr sz="1000">
                <a:solidFill>
                  <a:srgbClr val="000000"/>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a:t>Edit Master text styles</a:t>
            </a:r>
          </a:p>
        </p:txBody>
      </p:sp>
      <p:sp>
        <p:nvSpPr>
          <p:cNvPr id="46" name="Text Placeholder 3"/>
          <p:cNvSpPr>
            <a:spLocks noGrp="1"/>
          </p:cNvSpPr>
          <p:nvPr>
            <p:ph type="body" sz="quarter" idx="26" hasCustomPrompt="1"/>
          </p:nvPr>
        </p:nvSpPr>
        <p:spPr>
          <a:xfrm>
            <a:off x="3632587" y="1375356"/>
            <a:ext cx="1932723" cy="923034"/>
          </a:xfrm>
        </p:spPr>
        <p:txBody>
          <a:bodyPr>
            <a:normAutofit/>
          </a:bodyPr>
          <a:lstStyle>
            <a:lvl1pPr marL="0" indent="0">
              <a:buFontTx/>
              <a:buNone/>
              <a:defRPr sz="1600" b="1">
                <a:solidFill>
                  <a:schemeClr val="bg1"/>
                </a:solidFill>
              </a:defRPr>
            </a:lvl1pPr>
            <a:lvl2pPr marL="457200" indent="0">
              <a:buFontTx/>
              <a:buNone/>
              <a:defRPr>
                <a:solidFill>
                  <a:srgbClr val="AA00AA"/>
                </a:solidFill>
              </a:defRPr>
            </a:lvl2pPr>
            <a:lvl3pPr marL="914400" indent="0">
              <a:buFontTx/>
              <a:buNone/>
              <a:defRPr>
                <a:solidFill>
                  <a:srgbClr val="AA00AA"/>
                </a:solidFill>
              </a:defRPr>
            </a:lvl3pPr>
            <a:lvl4pPr marL="1371600" indent="0">
              <a:buFontTx/>
              <a:buNone/>
              <a:defRPr>
                <a:solidFill>
                  <a:srgbClr val="AA00AA"/>
                </a:solidFill>
              </a:defRPr>
            </a:lvl4pPr>
            <a:lvl5pPr marL="1828800" indent="0">
              <a:buFontTx/>
              <a:buNone/>
              <a:defRPr>
                <a:solidFill>
                  <a:srgbClr val="AA00AA"/>
                </a:solidFill>
              </a:defRPr>
            </a:lvl5pPr>
          </a:lstStyle>
          <a:p>
            <a:pPr lvl="0"/>
            <a:r>
              <a:rPr lang="en-US" dirty="0"/>
              <a:t>—</a:t>
            </a:r>
            <a:br>
              <a:rPr lang="en-US" dirty="0"/>
            </a:br>
            <a:r>
              <a:rPr lang="en-US" dirty="0"/>
              <a:t>Click to edit Master text styles</a:t>
            </a:r>
          </a:p>
        </p:txBody>
      </p:sp>
      <p:sp>
        <p:nvSpPr>
          <p:cNvPr id="47" name="Picture Placeholder 10"/>
          <p:cNvSpPr>
            <a:spLocks noGrp="1"/>
          </p:cNvSpPr>
          <p:nvPr>
            <p:ph type="pic" sz="quarter" idx="27"/>
          </p:nvPr>
        </p:nvSpPr>
        <p:spPr>
          <a:xfrm>
            <a:off x="6300192" y="696139"/>
            <a:ext cx="2073430" cy="2073430"/>
          </a:xfrm>
          <a:prstGeom prst="ellipse">
            <a:avLst/>
          </a:prstGeom>
          <a:solidFill>
            <a:schemeClr val="bg1">
              <a:lumMod val="95000"/>
            </a:schemeClr>
          </a:solidFill>
          <a:ln>
            <a:noFill/>
          </a:ln>
        </p:spPr>
        <p:txBody>
          <a:bodyPr>
            <a:normAutofit/>
          </a:bodyPr>
          <a:lstStyle>
            <a:lvl1pPr marL="0" indent="0">
              <a:buNone/>
              <a:defRPr sz="1200"/>
            </a:lvl1pPr>
          </a:lstStyle>
          <a:p>
            <a:r>
              <a:rPr lang="en-US"/>
              <a:t>Click icon to add picture</a:t>
            </a:r>
            <a:endParaRPr lang="en-US" dirty="0"/>
          </a:p>
        </p:txBody>
      </p:sp>
      <p:sp>
        <p:nvSpPr>
          <p:cNvPr id="48" name="Text Placeholder 20"/>
          <p:cNvSpPr>
            <a:spLocks noGrp="1"/>
          </p:cNvSpPr>
          <p:nvPr>
            <p:ph type="body" sz="quarter" idx="28"/>
          </p:nvPr>
        </p:nvSpPr>
        <p:spPr>
          <a:xfrm>
            <a:off x="6300192" y="2954881"/>
            <a:ext cx="2336180" cy="378445"/>
          </a:xfrm>
        </p:spPr>
        <p:txBody>
          <a:bodyPr>
            <a:noAutofit/>
          </a:bodyPr>
          <a:lstStyle>
            <a:lvl1pPr marL="0" indent="0">
              <a:buNone/>
              <a:defRPr sz="1400">
                <a:solidFill>
                  <a:srgbClr val="000054"/>
                </a:solidFill>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a:t>Edit Master text styles</a:t>
            </a:r>
          </a:p>
        </p:txBody>
      </p:sp>
      <p:sp>
        <p:nvSpPr>
          <p:cNvPr id="49" name="Text Placeholder 22"/>
          <p:cNvSpPr>
            <a:spLocks noGrp="1"/>
          </p:cNvSpPr>
          <p:nvPr>
            <p:ph type="body" sz="quarter" idx="29"/>
          </p:nvPr>
        </p:nvSpPr>
        <p:spPr>
          <a:xfrm>
            <a:off x="6300192" y="3333326"/>
            <a:ext cx="2332038" cy="935113"/>
          </a:xfrm>
        </p:spPr>
        <p:txBody>
          <a:bodyPr>
            <a:noAutofit/>
          </a:bodyPr>
          <a:lstStyle>
            <a:lvl1pPr marL="0" indent="0">
              <a:buNone/>
              <a:defRPr sz="1000">
                <a:solidFill>
                  <a:srgbClr val="000000"/>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a:t>Edit Master text styles</a:t>
            </a:r>
          </a:p>
        </p:txBody>
      </p:sp>
      <p:sp>
        <p:nvSpPr>
          <p:cNvPr id="50" name="Text Placeholder 3"/>
          <p:cNvSpPr>
            <a:spLocks noGrp="1"/>
          </p:cNvSpPr>
          <p:nvPr>
            <p:ph type="body" sz="quarter" idx="30" hasCustomPrompt="1"/>
          </p:nvPr>
        </p:nvSpPr>
        <p:spPr>
          <a:xfrm>
            <a:off x="6440899" y="1375356"/>
            <a:ext cx="1932723" cy="923034"/>
          </a:xfrm>
        </p:spPr>
        <p:txBody>
          <a:bodyPr>
            <a:normAutofit/>
          </a:bodyPr>
          <a:lstStyle>
            <a:lvl1pPr marL="0" indent="0">
              <a:buFontTx/>
              <a:buNone/>
              <a:defRPr sz="1600" b="1">
                <a:solidFill>
                  <a:schemeClr val="bg1"/>
                </a:solidFill>
              </a:defRPr>
            </a:lvl1pPr>
            <a:lvl2pPr marL="457200" indent="0">
              <a:buFontTx/>
              <a:buNone/>
              <a:defRPr>
                <a:solidFill>
                  <a:srgbClr val="AA00AA"/>
                </a:solidFill>
              </a:defRPr>
            </a:lvl2pPr>
            <a:lvl3pPr marL="914400" indent="0">
              <a:buFontTx/>
              <a:buNone/>
              <a:defRPr>
                <a:solidFill>
                  <a:srgbClr val="AA00AA"/>
                </a:solidFill>
              </a:defRPr>
            </a:lvl3pPr>
            <a:lvl4pPr marL="1371600" indent="0">
              <a:buFontTx/>
              <a:buNone/>
              <a:defRPr>
                <a:solidFill>
                  <a:srgbClr val="AA00AA"/>
                </a:solidFill>
              </a:defRPr>
            </a:lvl4pPr>
            <a:lvl5pPr marL="1828800" indent="0">
              <a:buFontTx/>
              <a:buNone/>
              <a:defRPr>
                <a:solidFill>
                  <a:srgbClr val="AA00AA"/>
                </a:solidFill>
              </a:defRPr>
            </a:lvl5pPr>
          </a:lstStyle>
          <a:p>
            <a:pPr lvl="0"/>
            <a:r>
              <a:rPr lang="en-US" dirty="0"/>
              <a:t>—</a:t>
            </a:r>
            <a:br>
              <a:rPr lang="en-US" dirty="0"/>
            </a:br>
            <a:r>
              <a:rPr lang="en-US" dirty="0"/>
              <a:t>Click to edit Master text styles</a:t>
            </a:r>
          </a:p>
        </p:txBody>
      </p:sp>
      <p:sp>
        <p:nvSpPr>
          <p:cNvPr id="20" name="Rectangle 19"/>
          <p:cNvSpPr/>
          <p:nvPr userDrawn="1"/>
        </p:nvSpPr>
        <p:spPr>
          <a:xfrm>
            <a:off x="4432760" y="4911571"/>
            <a:ext cx="278705" cy="184666"/>
          </a:xfrm>
          <a:prstGeom prst="rect">
            <a:avLst/>
          </a:prstGeom>
        </p:spPr>
        <p:txBody>
          <a:bodyPr wrap="none">
            <a:spAutoFit/>
          </a:bodyPr>
          <a:lstStyle/>
          <a:p>
            <a:fld id="{9E4DEE52-25AF-7B49-B9FC-7562266B64DE}" type="slidenum">
              <a:rPr lang="en-US" sz="600" smtClean="0">
                <a:solidFill>
                  <a:srgbClr val="000000"/>
                </a:solidFill>
                <a:latin typeface="Arial"/>
                <a:cs typeface="Arial"/>
              </a:rPr>
              <a:pPr/>
              <a:t>‹#›</a:t>
            </a:fld>
            <a:endParaRPr lang="en-US" sz="600" dirty="0">
              <a:solidFill>
                <a:srgbClr val="000000"/>
              </a:solidFill>
              <a:latin typeface="Arial"/>
              <a:cs typeface="Arial"/>
            </a:endParaRPr>
          </a:p>
        </p:txBody>
      </p:sp>
    </p:spTree>
    <p:extLst>
      <p:ext uri="{BB962C8B-B14F-4D97-AF65-F5344CB8AC3E}">
        <p14:creationId xmlns:p14="http://schemas.microsoft.com/office/powerpoint/2010/main" val="251652412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nternal Page">
    <p:spTree>
      <p:nvGrpSpPr>
        <p:cNvPr id="1" name=""/>
        <p:cNvGrpSpPr/>
        <p:nvPr/>
      </p:nvGrpSpPr>
      <p:grpSpPr>
        <a:xfrm>
          <a:off x="0" y="0"/>
          <a:ext cx="0" cy="0"/>
          <a:chOff x="0" y="0"/>
          <a:chExt cx="0" cy="0"/>
        </a:xfrm>
      </p:grpSpPr>
      <p:sp>
        <p:nvSpPr>
          <p:cNvPr id="11" name="Rectangle 10"/>
          <p:cNvSpPr/>
          <p:nvPr userDrawn="1"/>
        </p:nvSpPr>
        <p:spPr>
          <a:xfrm>
            <a:off x="0" y="1"/>
            <a:ext cx="9144000" cy="5143500"/>
          </a:xfrm>
          <a:prstGeom prst="rect">
            <a:avLst/>
          </a:prstGeom>
          <a:solidFill>
            <a:schemeClr val="bg1"/>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solidFill>
                <a:srgbClr val="00AAFF"/>
              </a:solidFill>
            </a:endParaRPr>
          </a:p>
        </p:txBody>
      </p:sp>
      <p:sp>
        <p:nvSpPr>
          <p:cNvPr id="10" name="Text Placeholder 9"/>
          <p:cNvSpPr>
            <a:spLocks noGrp="1"/>
          </p:cNvSpPr>
          <p:nvPr>
            <p:ph type="body" sz="quarter" idx="13" hasCustomPrompt="1"/>
          </p:nvPr>
        </p:nvSpPr>
        <p:spPr>
          <a:xfrm>
            <a:off x="457200" y="245440"/>
            <a:ext cx="7627938" cy="3868121"/>
          </a:xfrm>
        </p:spPr>
        <p:txBody>
          <a:bodyPr>
            <a:normAutofit/>
          </a:bodyPr>
          <a:lstStyle>
            <a:lvl1pPr marL="0" indent="0">
              <a:lnSpc>
                <a:spcPct val="90000"/>
              </a:lnSpc>
              <a:buNone/>
              <a:defRPr sz="4000" b="1"/>
            </a:lvl1pPr>
            <a:lvl2pPr marL="457200" indent="0">
              <a:buNone/>
              <a:defRPr/>
            </a:lvl2pPr>
            <a:lvl3pPr marL="914400" indent="0">
              <a:buNone/>
              <a:defRPr/>
            </a:lvl3pPr>
            <a:lvl4pPr marL="1371600" indent="0">
              <a:buNone/>
              <a:defRPr/>
            </a:lvl4pPr>
            <a:lvl5pPr marL="1828800" indent="0">
              <a:buFont typeface="Arial"/>
              <a:buNone/>
              <a:defRPr/>
            </a:lvl5pPr>
          </a:lstStyle>
          <a:p>
            <a:pPr lvl="0"/>
            <a:r>
              <a:rPr lang="en-US" dirty="0">
                <a:solidFill>
                  <a:srgbClr val="FF8199"/>
                </a:solidFill>
              </a:rPr>
              <a:t>—</a:t>
            </a:r>
            <a:br>
              <a:rPr lang="en-US" dirty="0"/>
            </a:br>
            <a:r>
              <a:rPr lang="en-US" dirty="0"/>
              <a:t>Click to edit Master text styles</a:t>
            </a:r>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53112" y="4329266"/>
            <a:ext cx="1357693" cy="608155"/>
          </a:xfrm>
          <a:prstGeom prst="rect">
            <a:avLst/>
          </a:prstGeom>
        </p:spPr>
      </p:pic>
      <p:sp>
        <p:nvSpPr>
          <p:cNvPr id="9" name="Rectangle 8"/>
          <p:cNvSpPr/>
          <p:nvPr userDrawn="1"/>
        </p:nvSpPr>
        <p:spPr>
          <a:xfrm>
            <a:off x="4432760" y="4911571"/>
            <a:ext cx="278705" cy="184666"/>
          </a:xfrm>
          <a:prstGeom prst="rect">
            <a:avLst/>
          </a:prstGeom>
        </p:spPr>
        <p:txBody>
          <a:bodyPr wrap="none">
            <a:spAutoFit/>
          </a:bodyPr>
          <a:lstStyle/>
          <a:p>
            <a:fld id="{9E4DEE52-25AF-7B49-B9FC-7562266B64DE}" type="slidenum">
              <a:rPr lang="en-US" sz="600" smtClean="0">
                <a:solidFill>
                  <a:srgbClr val="000000"/>
                </a:solidFill>
                <a:latin typeface="Arial"/>
                <a:cs typeface="Arial"/>
              </a:rPr>
              <a:pPr/>
              <a:t>‹#›</a:t>
            </a:fld>
            <a:endParaRPr lang="en-US" sz="600" dirty="0">
              <a:solidFill>
                <a:srgbClr val="000000"/>
              </a:solidFill>
              <a:latin typeface="Arial"/>
              <a:cs typeface="Arial"/>
            </a:endParaRPr>
          </a:p>
        </p:txBody>
      </p:sp>
    </p:spTree>
    <p:extLst>
      <p:ext uri="{BB962C8B-B14F-4D97-AF65-F5344CB8AC3E}">
        <p14:creationId xmlns:p14="http://schemas.microsoft.com/office/powerpoint/2010/main" val="15221465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95943" y="902524"/>
            <a:ext cx="8728363" cy="3794167"/>
          </a:xfrm>
          <a:solidFill>
            <a:srgbClr val="D9D9D9"/>
          </a:solidFill>
          <a:ln w="19050" cmpd="sng">
            <a:solidFill>
              <a:srgbClr val="000054"/>
            </a:solidFill>
          </a:ln>
        </p:spPr>
        <p:txBody>
          <a:bodyPr lIns="180000" tIns="91440" rIns="180000" bIns="91440"/>
          <a:lstStyle>
            <a:lvl1pPr>
              <a:lnSpc>
                <a:spcPct val="150000"/>
              </a:lnSpc>
              <a:defRPr sz="2400"/>
            </a:lvl1pPr>
            <a:lvl2pPr marL="742950" indent="-285750">
              <a:lnSpc>
                <a:spcPct val="150000"/>
              </a:lnSpc>
              <a:buFont typeface="Courier New"/>
              <a:buChar char="o"/>
              <a:defRPr sz="2200"/>
            </a:lvl2pPr>
            <a:lvl3pPr>
              <a:lnSpc>
                <a:spcPct val="150000"/>
              </a:lnSpc>
              <a:defRPr sz="2000"/>
            </a:lvl3pPr>
            <a:lvl4pPr marL="1600200" indent="-228600">
              <a:buFont typeface="Courier New"/>
              <a:buChar char="o"/>
              <a:defRPr sz="2200"/>
            </a:lvl4pPr>
            <a:lvl5pPr>
              <a:defRPr sz="2200"/>
            </a:lvl5pPr>
          </a:lstStyle>
          <a:p>
            <a:pPr lvl="0"/>
            <a:r>
              <a:rPr lang="en-US"/>
              <a:t>Edit Master text styles</a:t>
            </a:r>
          </a:p>
          <a:p>
            <a:pPr lvl="1"/>
            <a:r>
              <a:rPr lang="en-US"/>
              <a:t>Second level</a:t>
            </a:r>
          </a:p>
          <a:p>
            <a:pPr lvl="2"/>
            <a:r>
              <a:rPr lang="en-US"/>
              <a:t>Third level</a:t>
            </a:r>
          </a:p>
        </p:txBody>
      </p:sp>
      <p:sp>
        <p:nvSpPr>
          <p:cNvPr id="4" name="Rectangle 3"/>
          <p:cNvSpPr/>
          <p:nvPr/>
        </p:nvSpPr>
        <p:spPr>
          <a:xfrm>
            <a:off x="0" y="-1"/>
            <a:ext cx="9144000" cy="902525"/>
          </a:xfrm>
          <a:prstGeom prst="rect">
            <a:avLst/>
          </a:prstGeom>
          <a:solidFill>
            <a:srgbClr val="00005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title="Slide title"/>
          <p:cNvSpPr>
            <a:spLocks noGrp="1"/>
          </p:cNvSpPr>
          <p:nvPr>
            <p:ph type="title" hasCustomPrompt="1"/>
          </p:nvPr>
        </p:nvSpPr>
        <p:spPr>
          <a:xfrm>
            <a:off x="1" y="-1"/>
            <a:ext cx="8259288" cy="902525"/>
          </a:xfrm>
          <a:solidFill>
            <a:srgbClr val="000054"/>
          </a:solidFill>
          <a:ln w="19050" cmpd="sng">
            <a:noFill/>
          </a:ln>
        </p:spPr>
        <p:txBody>
          <a:bodyPr wrap="square" lIns="365760" tIns="91440" rIns="365760" bIns="91440" anchor="ctr">
            <a:normAutofit/>
          </a:bodyPr>
          <a:lstStyle>
            <a:lvl1pPr marL="173038" indent="0" algn="l">
              <a:defRPr sz="3600" b="1" baseline="0">
                <a:solidFill>
                  <a:srgbClr val="DBDCDD"/>
                </a:solidFill>
                <a:latin typeface="Arial"/>
                <a:cs typeface="Arial"/>
              </a:defRPr>
            </a:lvl1pPr>
          </a:lstStyle>
          <a:p>
            <a:r>
              <a:rPr lang="en-US" dirty="0"/>
              <a:t>Click to edit title</a:t>
            </a:r>
          </a:p>
        </p:txBody>
      </p:sp>
      <p:sp>
        <p:nvSpPr>
          <p:cNvPr id="7" name="Slide Number Placeholder 5"/>
          <p:cNvSpPr>
            <a:spLocks noGrp="1"/>
          </p:cNvSpPr>
          <p:nvPr>
            <p:ph type="sldNum" sz="quarter" idx="12"/>
          </p:nvPr>
        </p:nvSpPr>
        <p:spPr>
          <a:xfrm>
            <a:off x="6553200" y="4767263"/>
            <a:ext cx="2133600" cy="273844"/>
          </a:xfrm>
        </p:spPr>
        <p:txBody>
          <a:bodyPr/>
          <a:lstStyle>
            <a:lvl1pPr>
              <a:defRPr>
                <a:solidFill>
                  <a:srgbClr val="000054"/>
                </a:solidFill>
              </a:defRPr>
            </a:lvl1pPr>
          </a:lstStyle>
          <a:p>
            <a:fld id="{66B7A6BE-7A3D-1C4F-BEDA-C5431FB9FC0F}" type="slidenum">
              <a:rPr lang="en-US" smtClean="0"/>
              <a:pPr/>
              <a:t>‹#›</a:t>
            </a:fld>
            <a:endParaRPr lang="en-US" dirty="0"/>
          </a:p>
        </p:txBody>
      </p:sp>
      <p:pic>
        <p:nvPicPr>
          <p:cNvPr id="1027" name="Picture 3" descr="C:\Users\v12123\Desktop\AccessibleDocuments\Elements\RMITVN-ACCESS-NewGuideline_PresentationSlides_2_elements-0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58637" y="-5806"/>
            <a:ext cx="691169" cy="691978"/>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41220772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B9FEDCA-2387-6746-8181-43BE1F0BF3A4}"/>
              </a:ext>
            </a:extLst>
          </p:cNvPr>
          <p:cNvSpPr>
            <a:spLocks noGrp="1"/>
          </p:cNvSpPr>
          <p:nvPr>
            <p:ph type="sldNum" idx="10"/>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
        <p:nvSpPr>
          <p:cNvPr id="12" name="Rectangle 11">
            <a:extLst>
              <a:ext uri="{FF2B5EF4-FFF2-40B4-BE49-F238E27FC236}">
                <a16:creationId xmlns:a16="http://schemas.microsoft.com/office/drawing/2014/main" id="{32667B70-A98A-6A4B-B00F-A5718A8F8CDD}"/>
              </a:ext>
            </a:extLst>
          </p:cNvPr>
          <p:cNvSpPr/>
          <p:nvPr userDrawn="1"/>
        </p:nvSpPr>
        <p:spPr>
          <a:xfrm>
            <a:off x="0" y="-1"/>
            <a:ext cx="9144000" cy="902525"/>
          </a:xfrm>
          <a:prstGeom prst="rect">
            <a:avLst/>
          </a:prstGeom>
          <a:solidFill>
            <a:srgbClr val="00005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itle 1" title="Slide title">
            <a:extLst>
              <a:ext uri="{FF2B5EF4-FFF2-40B4-BE49-F238E27FC236}">
                <a16:creationId xmlns:a16="http://schemas.microsoft.com/office/drawing/2014/main" id="{BF995DA1-2502-4341-89B1-FE7C38CA0862}"/>
              </a:ext>
            </a:extLst>
          </p:cNvPr>
          <p:cNvSpPr>
            <a:spLocks noGrp="1"/>
          </p:cNvSpPr>
          <p:nvPr>
            <p:ph type="title" hasCustomPrompt="1"/>
          </p:nvPr>
        </p:nvSpPr>
        <p:spPr>
          <a:xfrm>
            <a:off x="1" y="-1"/>
            <a:ext cx="8259288" cy="902525"/>
          </a:xfrm>
          <a:solidFill>
            <a:srgbClr val="000054"/>
          </a:solidFill>
          <a:ln w="19050" cmpd="sng">
            <a:noFill/>
          </a:ln>
        </p:spPr>
        <p:txBody>
          <a:bodyPr wrap="square" lIns="365760" tIns="91440" rIns="365760" bIns="91440" anchor="ctr">
            <a:normAutofit/>
          </a:bodyPr>
          <a:lstStyle>
            <a:lvl1pPr marL="173038" indent="0" algn="l">
              <a:defRPr sz="3600" b="1" baseline="0">
                <a:solidFill>
                  <a:srgbClr val="DBDCDD"/>
                </a:solidFill>
                <a:latin typeface="Arial"/>
                <a:cs typeface="Arial"/>
              </a:defRPr>
            </a:lvl1pPr>
          </a:lstStyle>
          <a:p>
            <a:r>
              <a:rPr lang="en-US" dirty="0"/>
              <a:t>Click to edit title</a:t>
            </a:r>
          </a:p>
        </p:txBody>
      </p:sp>
      <p:pic>
        <p:nvPicPr>
          <p:cNvPr id="14" name="Picture 3" descr="C:\Users\v12123\Desktop\AccessibleDocuments\Elements\RMITVN-ACCESS-NewGuideline_PresentationSlides_2_elements-01.png">
            <a:extLst>
              <a:ext uri="{FF2B5EF4-FFF2-40B4-BE49-F238E27FC236}">
                <a16:creationId xmlns:a16="http://schemas.microsoft.com/office/drawing/2014/main" id="{3BD888D2-43E8-5946-9317-AAB3C2DE32A2}"/>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458637" y="-5806"/>
            <a:ext cx="691169" cy="6919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2719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Title Slide Alternative">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174281" y="796925"/>
            <a:ext cx="6674319" cy="1420019"/>
          </a:xfrm>
        </p:spPr>
        <p:txBody>
          <a:bodyPr anchor="b">
            <a:normAutofit/>
          </a:bodyPr>
          <a:lstStyle>
            <a:lvl1pPr algn="l">
              <a:lnSpc>
                <a:spcPct val="150000"/>
              </a:lnSpc>
              <a:defRPr sz="3600" b="1">
                <a:solidFill>
                  <a:srgbClr val="000054"/>
                </a:solidFill>
              </a:defRPr>
            </a:lvl1pPr>
          </a:lstStyle>
          <a:p>
            <a:r>
              <a:rPr lang="en-US" dirty="0"/>
              <a:t>Click to edit title</a:t>
            </a:r>
          </a:p>
        </p:txBody>
      </p:sp>
      <p:sp>
        <p:nvSpPr>
          <p:cNvPr id="3" name="Subtitle 2"/>
          <p:cNvSpPr>
            <a:spLocks noGrp="1"/>
          </p:cNvSpPr>
          <p:nvPr>
            <p:ph type="subTitle" idx="1" hasCustomPrompt="1"/>
          </p:nvPr>
        </p:nvSpPr>
        <p:spPr>
          <a:xfrm>
            <a:off x="1174281" y="2220382"/>
            <a:ext cx="6676750" cy="1009846"/>
          </a:xfrm>
        </p:spPr>
        <p:txBody>
          <a:bodyPr wrap="square">
            <a:spAutoFit/>
          </a:bodyPr>
          <a:lstStyle>
            <a:lvl1pPr marL="0" indent="0" algn="l">
              <a:lnSpc>
                <a:spcPct val="150000"/>
              </a:lnSpc>
              <a:buNone/>
              <a:defRPr sz="2800">
                <a:solidFill>
                  <a:srgbClr val="000054"/>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slide subtitle</a:t>
            </a:r>
          </a:p>
        </p:txBody>
      </p:sp>
    </p:spTree>
    <p:custDataLst>
      <p:tags r:id="rId1"/>
    </p:custDataLst>
    <p:extLst>
      <p:ext uri="{BB962C8B-B14F-4D97-AF65-F5344CB8AC3E}">
        <p14:creationId xmlns:p14="http://schemas.microsoft.com/office/powerpoint/2010/main" val="18113483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able of Contents">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title="Table of content"/>
          <p:cNvSpPr>
            <a:spLocks noGrp="1"/>
          </p:cNvSpPr>
          <p:nvPr>
            <p:ph type="ctrTitle" hasCustomPrompt="1"/>
          </p:nvPr>
        </p:nvSpPr>
        <p:spPr>
          <a:xfrm>
            <a:off x="550397" y="481915"/>
            <a:ext cx="5850535" cy="685800"/>
          </a:xfrm>
          <a:ln w="19050">
            <a:solidFill>
              <a:schemeClr val="bg1"/>
            </a:solidFill>
          </a:ln>
        </p:spPr>
        <p:txBody>
          <a:bodyPr>
            <a:noAutofit/>
          </a:bodyPr>
          <a:lstStyle>
            <a:lvl1pPr marL="0" indent="228600" algn="l">
              <a:defRPr sz="2400" b="1" baseline="0">
                <a:solidFill>
                  <a:srgbClr val="DBDCDD"/>
                </a:solidFill>
              </a:defRPr>
            </a:lvl1pPr>
          </a:lstStyle>
          <a:p>
            <a:r>
              <a:rPr lang="en-US" dirty="0"/>
              <a:t>Click to edit Table of Contents </a:t>
            </a:r>
          </a:p>
        </p:txBody>
      </p:sp>
      <p:sp>
        <p:nvSpPr>
          <p:cNvPr id="5" name="Content Placeholder 2"/>
          <p:cNvSpPr>
            <a:spLocks noGrp="1"/>
          </p:cNvSpPr>
          <p:nvPr>
            <p:ph idx="1"/>
          </p:nvPr>
        </p:nvSpPr>
        <p:spPr>
          <a:xfrm>
            <a:off x="550397" y="1167454"/>
            <a:ext cx="5850403" cy="3513406"/>
          </a:xfrm>
          <a:noFill/>
          <a:ln w="19050" cmpd="sng">
            <a:solidFill>
              <a:schemeClr val="bg1"/>
            </a:solidFill>
          </a:ln>
        </p:spPr>
        <p:txBody>
          <a:bodyPr lIns="180000" tIns="180000" rIns="180000" bIns="180000"/>
          <a:lstStyle>
            <a:lvl1pPr>
              <a:lnSpc>
                <a:spcPct val="150000"/>
              </a:lnSpc>
              <a:defRPr sz="2400">
                <a:solidFill>
                  <a:srgbClr val="DBDCDD"/>
                </a:solidFill>
              </a:defRPr>
            </a:lvl1pPr>
            <a:lvl2pPr marL="742950" indent="-285750">
              <a:lnSpc>
                <a:spcPct val="150000"/>
              </a:lnSpc>
              <a:buFont typeface="Courier New"/>
              <a:buChar char="o"/>
              <a:defRPr sz="2200">
                <a:solidFill>
                  <a:srgbClr val="DBDCDD"/>
                </a:solidFill>
              </a:defRPr>
            </a:lvl2pPr>
            <a:lvl3pPr>
              <a:lnSpc>
                <a:spcPct val="150000"/>
              </a:lnSpc>
              <a:defRPr sz="2000">
                <a:solidFill>
                  <a:srgbClr val="DBDCDD"/>
                </a:solidFill>
              </a:defRPr>
            </a:lvl3pPr>
            <a:lvl4pPr marL="1600200" indent="-228600">
              <a:buFont typeface="Courier New"/>
              <a:buChar char="o"/>
              <a:defRPr sz="2200"/>
            </a:lvl4pPr>
            <a:lvl5pPr>
              <a:defRPr sz="2200"/>
            </a:lvl5pPr>
          </a:lstStyle>
          <a:p>
            <a:pPr lvl="0"/>
            <a:r>
              <a:rPr lang="en-US"/>
              <a:t>Edit Master text styles</a:t>
            </a:r>
          </a:p>
          <a:p>
            <a:pPr lvl="1"/>
            <a:r>
              <a:rPr lang="en-US"/>
              <a:t>Second level</a:t>
            </a:r>
          </a:p>
          <a:p>
            <a:pPr lvl="2"/>
            <a:r>
              <a:rPr lang="en-US"/>
              <a:t>Third level</a:t>
            </a:r>
          </a:p>
        </p:txBody>
      </p:sp>
    </p:spTree>
    <p:custDataLst>
      <p:tags r:id="rId1"/>
    </p:custDataLst>
    <p:extLst>
      <p:ext uri="{BB962C8B-B14F-4D97-AF65-F5344CB8AC3E}">
        <p14:creationId xmlns:p14="http://schemas.microsoft.com/office/powerpoint/2010/main" val="28157932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title="Section title"/>
          <p:cNvSpPr>
            <a:spLocks noGrp="1"/>
          </p:cNvSpPr>
          <p:nvPr>
            <p:ph type="title" hasCustomPrompt="1"/>
          </p:nvPr>
        </p:nvSpPr>
        <p:spPr>
          <a:xfrm>
            <a:off x="866275" y="1339734"/>
            <a:ext cx="6391175" cy="1249461"/>
          </a:xfrm>
          <a:noFill/>
          <a:ln w="19050">
            <a:solidFill>
              <a:schemeClr val="bg1"/>
            </a:solidFill>
          </a:ln>
        </p:spPr>
        <p:txBody>
          <a:bodyPr lIns="180000" anchor="ctr">
            <a:normAutofit/>
          </a:bodyPr>
          <a:lstStyle>
            <a:lvl1pPr marL="115888" indent="0" algn="l">
              <a:lnSpc>
                <a:spcPct val="150000"/>
              </a:lnSpc>
              <a:spcBef>
                <a:spcPts val="0"/>
              </a:spcBef>
              <a:defRPr sz="3800" b="1" i="0" cap="none">
                <a:solidFill>
                  <a:srgbClr val="DBDCDD"/>
                </a:solidFill>
                <a:latin typeface="Arial"/>
                <a:cs typeface="Arial"/>
              </a:defRPr>
            </a:lvl1pPr>
          </a:lstStyle>
          <a:p>
            <a:r>
              <a:rPr lang="en-US" dirty="0"/>
              <a:t>Click to edit Section title</a:t>
            </a:r>
          </a:p>
        </p:txBody>
      </p:sp>
      <p:sp>
        <p:nvSpPr>
          <p:cNvPr id="3" name="Text Placeholder 2" title="Section subtitle"/>
          <p:cNvSpPr>
            <a:spLocks noGrp="1"/>
          </p:cNvSpPr>
          <p:nvPr>
            <p:ph type="body" idx="1"/>
          </p:nvPr>
        </p:nvSpPr>
        <p:spPr>
          <a:xfrm>
            <a:off x="866273" y="2589200"/>
            <a:ext cx="6391175" cy="917513"/>
          </a:xfrm>
          <a:noFill/>
          <a:ln w="19050">
            <a:solidFill>
              <a:schemeClr val="bg1"/>
            </a:solidFill>
          </a:ln>
        </p:spPr>
        <p:txBody>
          <a:bodyPr anchor="t">
            <a:spAutoFit/>
          </a:bodyPr>
          <a:lstStyle>
            <a:lvl1pPr marL="111125" indent="0">
              <a:lnSpc>
                <a:spcPct val="150000"/>
              </a:lnSpc>
              <a:buNone/>
              <a:defRPr sz="2400">
                <a:solidFill>
                  <a:srgbClr val="DBDCDD"/>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66B7A6BE-7A3D-1C4F-BEDA-C5431FB9FC0F}" type="slidenum">
              <a:rPr lang="en-US" smtClean="0"/>
              <a:pPr/>
              <a:t>‹#›</a:t>
            </a:fld>
            <a:endParaRPr lang="en-US" dirty="0"/>
          </a:p>
        </p:txBody>
      </p:sp>
      <p:sp>
        <p:nvSpPr>
          <p:cNvPr id="5" name="Rectangle 4">
            <a:extLst>
              <a:ext uri="{FF2B5EF4-FFF2-40B4-BE49-F238E27FC236}">
                <a16:creationId xmlns:a16="http://schemas.microsoft.com/office/drawing/2014/main" id="{05235E72-6E14-4AD8-BB2A-6EB72F4C8715}"/>
              </a:ext>
            </a:extLst>
          </p:cNvPr>
          <p:cNvSpPr/>
          <p:nvPr userDrawn="1"/>
        </p:nvSpPr>
        <p:spPr>
          <a:xfrm>
            <a:off x="0" y="1"/>
            <a:ext cx="9144000" cy="5143500"/>
          </a:xfrm>
          <a:prstGeom prst="rect">
            <a:avLst/>
          </a:prstGeom>
          <a:solidFill>
            <a:schemeClr val="tx1"/>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7" name="Picture 6">
            <a:extLst>
              <a:ext uri="{FF2B5EF4-FFF2-40B4-BE49-F238E27FC236}">
                <a16:creationId xmlns:a16="http://schemas.microsoft.com/office/drawing/2014/main" id="{23F18400-EDF3-4585-A430-243F78F2144E}"/>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582331" y="4329266"/>
            <a:ext cx="1326397" cy="594137"/>
          </a:xfrm>
          <a:prstGeom prst="rect">
            <a:avLst/>
          </a:prstGeom>
        </p:spPr>
      </p:pic>
      <p:sp>
        <p:nvSpPr>
          <p:cNvPr id="8" name="Rectangle 21">
            <a:extLst>
              <a:ext uri="{FF2B5EF4-FFF2-40B4-BE49-F238E27FC236}">
                <a16:creationId xmlns:a16="http://schemas.microsoft.com/office/drawing/2014/main" id="{48923655-6400-46A7-9D0C-A063C86B28AF}"/>
              </a:ext>
            </a:extLst>
          </p:cNvPr>
          <p:cNvSpPr/>
          <p:nvPr userDrawn="1"/>
        </p:nvSpPr>
        <p:spPr>
          <a:xfrm rot="16200000" flipH="1">
            <a:off x="7069086" y="3262757"/>
            <a:ext cx="1288305" cy="2473188"/>
          </a:xfrm>
          <a:custGeom>
            <a:avLst/>
            <a:gdLst/>
            <a:ahLst/>
            <a:cxnLst/>
            <a:rect l="l" t="t" r="r" b="b"/>
            <a:pathLst>
              <a:path w="1863259" h="3576943">
                <a:moveTo>
                  <a:pt x="1396645" y="0"/>
                </a:moveTo>
                <a:lnTo>
                  <a:pt x="1863259" y="0"/>
                </a:lnTo>
                <a:lnTo>
                  <a:pt x="1863259" y="3576943"/>
                </a:lnTo>
                <a:lnTo>
                  <a:pt x="1396645" y="3576943"/>
                </a:lnTo>
                <a:lnTo>
                  <a:pt x="1396645" y="3175032"/>
                </a:lnTo>
                <a:lnTo>
                  <a:pt x="625231" y="3175032"/>
                </a:lnTo>
                <a:lnTo>
                  <a:pt x="625231" y="2358325"/>
                </a:lnTo>
                <a:lnTo>
                  <a:pt x="0" y="2358325"/>
                </a:lnTo>
                <a:lnTo>
                  <a:pt x="0" y="1209463"/>
                </a:lnTo>
                <a:lnTo>
                  <a:pt x="625231" y="1209463"/>
                </a:lnTo>
                <a:lnTo>
                  <a:pt x="625231" y="388848"/>
                </a:lnTo>
                <a:lnTo>
                  <a:pt x="1396645" y="388848"/>
                </a:lnTo>
                <a:close/>
              </a:path>
            </a:pathLst>
          </a:custGeom>
          <a:solidFill>
            <a:srgbClr val="E60028"/>
          </a:solidFill>
          <a:ln>
            <a:no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
        <p:nvSpPr>
          <p:cNvPr id="9" name="Oval 12">
            <a:extLst>
              <a:ext uri="{FF2B5EF4-FFF2-40B4-BE49-F238E27FC236}">
                <a16:creationId xmlns:a16="http://schemas.microsoft.com/office/drawing/2014/main" id="{AF5823DA-0ACD-472A-859C-862420ADCDD4}"/>
              </a:ext>
            </a:extLst>
          </p:cNvPr>
          <p:cNvSpPr/>
          <p:nvPr userDrawn="1"/>
        </p:nvSpPr>
        <p:spPr>
          <a:xfrm rot="16200000" flipH="1">
            <a:off x="7101252" y="-624605"/>
            <a:ext cx="1231191" cy="2480408"/>
          </a:xfrm>
          <a:custGeom>
            <a:avLst/>
            <a:gdLst/>
            <a:ahLst/>
            <a:cxnLst/>
            <a:rect l="l" t="t" r="r" b="b"/>
            <a:pathLst>
              <a:path w="1780657" h="3587388">
                <a:moveTo>
                  <a:pt x="0" y="0"/>
                </a:moveTo>
                <a:lnTo>
                  <a:pt x="169736" y="8571"/>
                </a:lnTo>
                <a:cubicBezTo>
                  <a:pt x="1074567" y="100462"/>
                  <a:pt x="1780657" y="864619"/>
                  <a:pt x="1780657" y="1793694"/>
                </a:cubicBezTo>
                <a:cubicBezTo>
                  <a:pt x="1780657" y="2722769"/>
                  <a:pt x="1074567" y="3486927"/>
                  <a:pt x="169736" y="3578817"/>
                </a:cubicBezTo>
                <a:lnTo>
                  <a:pt x="0" y="3587388"/>
                </a:lnTo>
                <a:close/>
              </a:path>
            </a:pathLst>
          </a:custGeom>
          <a:solidFill>
            <a:srgbClr val="7AE1AA"/>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10" name="TextBox 9">
            <a:extLst>
              <a:ext uri="{FF2B5EF4-FFF2-40B4-BE49-F238E27FC236}">
                <a16:creationId xmlns:a16="http://schemas.microsoft.com/office/drawing/2014/main" id="{0776D5BA-B7DF-4CFD-B3BE-DE2B3A28A1F5}"/>
              </a:ext>
            </a:extLst>
          </p:cNvPr>
          <p:cNvSpPr txBox="1"/>
          <p:nvPr userDrawn="1"/>
        </p:nvSpPr>
        <p:spPr>
          <a:xfrm>
            <a:off x="-421268" y="278780"/>
            <a:ext cx="184666" cy="369332"/>
          </a:xfrm>
          <a:prstGeom prst="rect">
            <a:avLst/>
          </a:prstGeom>
          <a:noFill/>
        </p:spPr>
        <p:txBody>
          <a:bodyPr wrap="none" rtlCol="0">
            <a:spAutoFit/>
          </a:bodyPr>
          <a:lstStyle/>
          <a:p>
            <a:endParaRPr lang="en-US" dirty="0"/>
          </a:p>
        </p:txBody>
      </p:sp>
      <p:sp>
        <p:nvSpPr>
          <p:cNvPr id="11" name="Rectangle 10">
            <a:extLst>
              <a:ext uri="{FF2B5EF4-FFF2-40B4-BE49-F238E27FC236}">
                <a16:creationId xmlns:a16="http://schemas.microsoft.com/office/drawing/2014/main" id="{E1D7DD53-3DF7-4ED4-BDF6-16965C335FC6}"/>
              </a:ext>
            </a:extLst>
          </p:cNvPr>
          <p:cNvSpPr/>
          <p:nvPr userDrawn="1"/>
        </p:nvSpPr>
        <p:spPr>
          <a:xfrm>
            <a:off x="4432760" y="4911571"/>
            <a:ext cx="278705" cy="184666"/>
          </a:xfrm>
          <a:prstGeom prst="rect">
            <a:avLst/>
          </a:prstGeom>
        </p:spPr>
        <p:txBody>
          <a:bodyPr wrap="none">
            <a:spAutoFit/>
          </a:bodyPr>
          <a:lstStyle/>
          <a:p>
            <a:fld id="{9E4DEE52-25AF-7B49-B9FC-7562266B64DE}" type="slidenum">
              <a:rPr lang="en-US" sz="600" smtClean="0">
                <a:solidFill>
                  <a:srgbClr val="FFFFFF"/>
                </a:solidFill>
                <a:latin typeface="Arial"/>
                <a:cs typeface="Arial"/>
              </a:rPr>
              <a:pPr/>
              <a:t>‹#›</a:t>
            </a:fld>
            <a:endParaRPr lang="en-US" sz="600" dirty="0">
              <a:solidFill>
                <a:srgbClr val="FFFFFF"/>
              </a:solidFill>
              <a:latin typeface="Arial"/>
              <a:cs typeface="Arial"/>
            </a:endParaRPr>
          </a:p>
        </p:txBody>
      </p:sp>
    </p:spTree>
    <p:custDataLst>
      <p:tags r:id="rId1"/>
    </p:custDataLst>
    <p:extLst>
      <p:ext uri="{BB962C8B-B14F-4D97-AF65-F5344CB8AC3E}">
        <p14:creationId xmlns:p14="http://schemas.microsoft.com/office/powerpoint/2010/main" val="13305464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able of Content_alternative">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title="Table of content"/>
          <p:cNvSpPr>
            <a:spLocks noGrp="1"/>
          </p:cNvSpPr>
          <p:nvPr>
            <p:ph type="ctrTitle" hasCustomPrompt="1"/>
          </p:nvPr>
        </p:nvSpPr>
        <p:spPr>
          <a:xfrm>
            <a:off x="550397" y="481915"/>
            <a:ext cx="5850535" cy="698156"/>
          </a:xfrm>
          <a:ln w="19050">
            <a:solidFill>
              <a:srgbClr val="000054"/>
            </a:solidFill>
          </a:ln>
        </p:spPr>
        <p:txBody>
          <a:bodyPr>
            <a:noAutofit/>
          </a:bodyPr>
          <a:lstStyle>
            <a:lvl1pPr marL="228600" indent="0" algn="l">
              <a:tabLst/>
              <a:defRPr sz="2200" b="1" baseline="0">
                <a:solidFill>
                  <a:srgbClr val="000054"/>
                </a:solidFill>
              </a:defRPr>
            </a:lvl1pPr>
          </a:lstStyle>
          <a:p>
            <a:r>
              <a:rPr lang="en-US" dirty="0"/>
              <a:t>Click to edit Table of Contents</a:t>
            </a:r>
          </a:p>
        </p:txBody>
      </p:sp>
      <p:sp>
        <p:nvSpPr>
          <p:cNvPr id="5" name="Content Placeholder 2"/>
          <p:cNvSpPr>
            <a:spLocks noGrp="1"/>
          </p:cNvSpPr>
          <p:nvPr>
            <p:ph idx="1"/>
          </p:nvPr>
        </p:nvSpPr>
        <p:spPr>
          <a:xfrm>
            <a:off x="550397" y="1180332"/>
            <a:ext cx="5850403" cy="3513406"/>
          </a:xfrm>
          <a:noFill/>
          <a:ln w="19050" cmpd="sng">
            <a:solidFill>
              <a:srgbClr val="000054"/>
            </a:solidFill>
          </a:ln>
        </p:spPr>
        <p:txBody>
          <a:bodyPr lIns="180000" tIns="180000" rIns="180000" bIns="180000"/>
          <a:lstStyle>
            <a:lvl1pPr>
              <a:lnSpc>
                <a:spcPct val="150000"/>
              </a:lnSpc>
              <a:spcBef>
                <a:spcPts val="1000"/>
              </a:spcBef>
              <a:defRPr sz="2400">
                <a:solidFill>
                  <a:srgbClr val="000054"/>
                </a:solidFill>
              </a:defRPr>
            </a:lvl1pPr>
            <a:lvl2pPr marL="742950" indent="-285750">
              <a:lnSpc>
                <a:spcPct val="150000"/>
              </a:lnSpc>
              <a:spcBef>
                <a:spcPts val="1000"/>
              </a:spcBef>
              <a:buFont typeface="Courier New"/>
              <a:buChar char="o"/>
              <a:defRPr sz="2200">
                <a:solidFill>
                  <a:srgbClr val="000054"/>
                </a:solidFill>
              </a:defRPr>
            </a:lvl2pPr>
            <a:lvl3pPr>
              <a:lnSpc>
                <a:spcPct val="150000"/>
              </a:lnSpc>
              <a:spcBef>
                <a:spcPts val="1000"/>
              </a:spcBef>
              <a:defRPr sz="2000">
                <a:solidFill>
                  <a:srgbClr val="000054"/>
                </a:solidFill>
              </a:defRPr>
            </a:lvl3pPr>
            <a:lvl4pPr marL="1600200" indent="-228600">
              <a:buFont typeface="Courier New"/>
              <a:buChar char="o"/>
              <a:defRPr sz="2200"/>
            </a:lvl4pPr>
            <a:lvl5pPr>
              <a:defRPr sz="2200"/>
            </a:lvl5pPr>
          </a:lstStyle>
          <a:p>
            <a:pPr lvl="0"/>
            <a:r>
              <a:rPr lang="en-US"/>
              <a:t>Edit Master text styles</a:t>
            </a:r>
          </a:p>
          <a:p>
            <a:pPr lvl="1"/>
            <a:r>
              <a:rPr lang="en-US"/>
              <a:t>Second level</a:t>
            </a:r>
          </a:p>
          <a:p>
            <a:pPr lvl="2"/>
            <a:r>
              <a:rPr lang="en-US"/>
              <a:t>Third level</a:t>
            </a:r>
          </a:p>
        </p:txBody>
      </p:sp>
    </p:spTree>
    <p:custDataLst>
      <p:tags r:id="rId1"/>
    </p:custDataLst>
    <p:extLst>
      <p:ext uri="{BB962C8B-B14F-4D97-AF65-F5344CB8AC3E}">
        <p14:creationId xmlns:p14="http://schemas.microsoft.com/office/powerpoint/2010/main" val="10708843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Section Header_alternative 1">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title="Section title"/>
          <p:cNvSpPr>
            <a:spLocks noGrp="1"/>
          </p:cNvSpPr>
          <p:nvPr>
            <p:ph type="title" hasCustomPrompt="1"/>
          </p:nvPr>
        </p:nvSpPr>
        <p:spPr>
          <a:xfrm>
            <a:off x="866275" y="1339734"/>
            <a:ext cx="6391175" cy="1249461"/>
          </a:xfrm>
          <a:noFill/>
          <a:ln w="19050">
            <a:solidFill>
              <a:srgbClr val="000054"/>
            </a:solidFill>
          </a:ln>
        </p:spPr>
        <p:txBody>
          <a:bodyPr lIns="180000" anchor="ctr">
            <a:normAutofit/>
          </a:bodyPr>
          <a:lstStyle>
            <a:lvl1pPr marL="115888" indent="0" algn="l">
              <a:lnSpc>
                <a:spcPct val="150000"/>
              </a:lnSpc>
              <a:spcBef>
                <a:spcPts val="0"/>
              </a:spcBef>
              <a:defRPr sz="3800" b="1" i="0" cap="none" baseline="0">
                <a:solidFill>
                  <a:srgbClr val="000054"/>
                </a:solidFill>
                <a:latin typeface="Arial"/>
                <a:cs typeface="Arial"/>
              </a:defRPr>
            </a:lvl1pPr>
          </a:lstStyle>
          <a:p>
            <a:r>
              <a:rPr lang="en-US" dirty="0"/>
              <a:t>Click to edit Section title</a:t>
            </a:r>
          </a:p>
        </p:txBody>
      </p:sp>
      <p:sp>
        <p:nvSpPr>
          <p:cNvPr id="3" name="Text Placeholder 2" title="Section subtitle"/>
          <p:cNvSpPr>
            <a:spLocks noGrp="1"/>
          </p:cNvSpPr>
          <p:nvPr>
            <p:ph type="body" idx="1"/>
          </p:nvPr>
        </p:nvSpPr>
        <p:spPr>
          <a:xfrm>
            <a:off x="866273" y="2589200"/>
            <a:ext cx="6391175" cy="917513"/>
          </a:xfrm>
          <a:noFill/>
          <a:ln w="19050">
            <a:solidFill>
              <a:srgbClr val="000054"/>
            </a:solidFill>
          </a:ln>
        </p:spPr>
        <p:txBody>
          <a:bodyPr anchor="t">
            <a:spAutoFit/>
          </a:bodyPr>
          <a:lstStyle>
            <a:lvl1pPr marL="111125" indent="0">
              <a:lnSpc>
                <a:spcPct val="150000"/>
              </a:lnSpc>
              <a:buNone/>
              <a:defRPr sz="2400">
                <a:solidFill>
                  <a:srgbClr val="000054"/>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6" name="Slide Number Placeholder 5"/>
          <p:cNvSpPr>
            <a:spLocks noGrp="1"/>
          </p:cNvSpPr>
          <p:nvPr>
            <p:ph type="sldNum" sz="quarter" idx="12"/>
          </p:nvPr>
        </p:nvSpPr>
        <p:spPr/>
        <p:txBody>
          <a:bodyPr/>
          <a:lstStyle>
            <a:lvl1pPr>
              <a:defRPr>
                <a:solidFill>
                  <a:srgbClr val="000054"/>
                </a:solidFill>
              </a:defRPr>
            </a:lvl1pPr>
          </a:lstStyle>
          <a:p>
            <a:fld id="{66B7A6BE-7A3D-1C4F-BEDA-C5431FB9FC0F}" type="slidenum">
              <a:rPr lang="en-US" smtClean="0"/>
              <a:pPr/>
              <a:t>‹#›</a:t>
            </a:fld>
            <a:endParaRPr lang="en-US" dirty="0"/>
          </a:p>
        </p:txBody>
      </p:sp>
    </p:spTree>
    <p:custDataLst>
      <p:tags r:id="rId1"/>
    </p:custDataLst>
    <p:extLst>
      <p:ext uri="{BB962C8B-B14F-4D97-AF65-F5344CB8AC3E}">
        <p14:creationId xmlns:p14="http://schemas.microsoft.com/office/powerpoint/2010/main" val="22003295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ntent / Comparision">
    <p:spTree>
      <p:nvGrpSpPr>
        <p:cNvPr id="1" name=""/>
        <p:cNvGrpSpPr/>
        <p:nvPr/>
      </p:nvGrpSpPr>
      <p:grpSpPr>
        <a:xfrm>
          <a:off x="0" y="0"/>
          <a:ext cx="0" cy="0"/>
          <a:chOff x="0" y="0"/>
          <a:chExt cx="0" cy="0"/>
        </a:xfrm>
      </p:grpSpPr>
      <p:sp>
        <p:nvSpPr>
          <p:cNvPr id="15" name="Rectangle 14"/>
          <p:cNvSpPr/>
          <p:nvPr/>
        </p:nvSpPr>
        <p:spPr>
          <a:xfrm>
            <a:off x="0" y="-1"/>
            <a:ext cx="9144000" cy="902525"/>
          </a:xfrm>
          <a:prstGeom prst="rect">
            <a:avLst/>
          </a:prstGeom>
          <a:solidFill>
            <a:srgbClr val="00005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itle 1" title="Slide title"/>
          <p:cNvSpPr>
            <a:spLocks noGrp="1"/>
          </p:cNvSpPr>
          <p:nvPr>
            <p:ph type="title" hasCustomPrompt="1"/>
          </p:nvPr>
        </p:nvSpPr>
        <p:spPr>
          <a:xfrm>
            <a:off x="1" y="-1"/>
            <a:ext cx="8259288" cy="902525"/>
          </a:xfrm>
          <a:solidFill>
            <a:srgbClr val="000054"/>
          </a:solidFill>
          <a:ln w="19050" cmpd="sng">
            <a:noFill/>
          </a:ln>
        </p:spPr>
        <p:txBody>
          <a:bodyPr wrap="square" lIns="365760" tIns="91440" rIns="365760" bIns="91440" anchor="ctr">
            <a:normAutofit/>
          </a:bodyPr>
          <a:lstStyle>
            <a:lvl1pPr marL="173038" indent="0" algn="l">
              <a:defRPr sz="3600" baseline="0">
                <a:solidFill>
                  <a:srgbClr val="DBDCDD"/>
                </a:solidFill>
                <a:latin typeface="Arial"/>
                <a:cs typeface="Arial"/>
              </a:defRPr>
            </a:lvl1pPr>
          </a:lstStyle>
          <a:p>
            <a:r>
              <a:rPr lang="en-US" dirty="0"/>
              <a:t>Click to edit title</a:t>
            </a:r>
          </a:p>
        </p:txBody>
      </p:sp>
      <p:sp>
        <p:nvSpPr>
          <p:cNvPr id="3" name="Content Placeholder 2"/>
          <p:cNvSpPr>
            <a:spLocks noGrp="1"/>
          </p:cNvSpPr>
          <p:nvPr>
            <p:ph sz="half" idx="1"/>
          </p:nvPr>
        </p:nvSpPr>
        <p:spPr>
          <a:xfrm>
            <a:off x="190006" y="1093573"/>
            <a:ext cx="4302356" cy="3614993"/>
          </a:xfrm>
          <a:noFill/>
          <a:ln w="19050" cmpd="sng">
            <a:solidFill>
              <a:srgbClr val="000054"/>
            </a:solidFill>
            <a:miter lim="800000"/>
          </a:ln>
        </p:spPr>
        <p:txBody>
          <a:bodyPr lIns="182880" tIns="182880" rIns="182880" bIns="182880"/>
          <a:lstStyle>
            <a:lvl1pPr marL="182880" indent="-182880">
              <a:lnSpc>
                <a:spcPct val="150000"/>
              </a:lnSpc>
              <a:spcBef>
                <a:spcPts val="1800"/>
              </a:spcBef>
              <a:spcAft>
                <a:spcPts val="0"/>
              </a:spcAft>
              <a:defRPr sz="2400"/>
            </a:lvl1pPr>
            <a:lvl2pPr>
              <a:lnSpc>
                <a:spcPct val="150000"/>
              </a:lnSpc>
              <a:spcBef>
                <a:spcPts val="1800"/>
              </a:spcBef>
              <a:spcAft>
                <a:spcPts val="0"/>
              </a:spcAft>
              <a:defRPr sz="2200"/>
            </a:lvl2pPr>
            <a:lvl3pPr>
              <a:lnSpc>
                <a:spcPct val="150000"/>
              </a:lnSpc>
              <a:spcBef>
                <a:spcPts val="1800"/>
              </a:spcBef>
              <a:spcAft>
                <a:spcPts val="0"/>
              </a:spcAft>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p:txBody>
      </p:sp>
      <p:sp>
        <p:nvSpPr>
          <p:cNvPr id="9" name="Slide Number Placeholder 8"/>
          <p:cNvSpPr>
            <a:spLocks noGrp="1"/>
          </p:cNvSpPr>
          <p:nvPr>
            <p:ph type="sldNum" sz="quarter" idx="16"/>
          </p:nvPr>
        </p:nvSpPr>
        <p:spPr/>
        <p:txBody>
          <a:bodyPr/>
          <a:lstStyle>
            <a:lvl1pPr>
              <a:defRPr>
                <a:solidFill>
                  <a:srgbClr val="000054"/>
                </a:solidFill>
              </a:defRPr>
            </a:lvl1pPr>
          </a:lstStyle>
          <a:p>
            <a:fld id="{66B7A6BE-7A3D-1C4F-BEDA-C5431FB9FC0F}" type="slidenum">
              <a:rPr lang="en-US" smtClean="0"/>
              <a:pPr/>
              <a:t>‹#›</a:t>
            </a:fld>
            <a:endParaRPr lang="en-US" dirty="0"/>
          </a:p>
        </p:txBody>
      </p:sp>
      <p:sp>
        <p:nvSpPr>
          <p:cNvPr id="8" name="Content Placeholder 2"/>
          <p:cNvSpPr>
            <a:spLocks noGrp="1"/>
          </p:cNvSpPr>
          <p:nvPr>
            <p:ph sz="half" idx="17"/>
          </p:nvPr>
        </p:nvSpPr>
        <p:spPr>
          <a:xfrm>
            <a:off x="4651513" y="1093573"/>
            <a:ext cx="4302356" cy="3614993"/>
          </a:xfrm>
          <a:noFill/>
          <a:ln w="19050" cmpd="sng">
            <a:solidFill>
              <a:srgbClr val="000054"/>
            </a:solidFill>
            <a:miter lim="800000"/>
          </a:ln>
        </p:spPr>
        <p:txBody>
          <a:bodyPr/>
          <a:lstStyle>
            <a:lvl1pPr>
              <a:lnSpc>
                <a:spcPct val="150000"/>
              </a:lnSpc>
              <a:defRPr sz="2400"/>
            </a:lvl1pPr>
            <a:lvl2pPr>
              <a:lnSpc>
                <a:spcPct val="150000"/>
              </a:lnSpc>
              <a:defRPr sz="2200"/>
            </a:lvl2pPr>
            <a:lvl3pPr>
              <a:lnSpc>
                <a:spcPct val="150000"/>
              </a:lnSpc>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p:txBody>
      </p:sp>
      <p:pic>
        <p:nvPicPr>
          <p:cNvPr id="14" name="Picture 3" descr="C:\Users\v12123\Desktop\AccessibleDocuments\Elements\RMITVN-ACCESS-NewGuideline_PresentationSlides_2_elements-0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52831" y="0"/>
            <a:ext cx="691169" cy="691978"/>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1647202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ags" Target="../tags/tag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D9D9D9"/>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8"/>
            <a:ext cx="8229600" cy="85725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51157" y="1200151"/>
            <a:ext cx="8229600" cy="3394472"/>
          </a:xfrm>
          <a:prstGeom prst="rect">
            <a:avLst/>
          </a:prstGeom>
        </p:spPr>
        <p:txBody>
          <a:bodyPr vert="horz" wrap="square" lIns="180000" tIns="180000" rIns="180000" bIns="180000" rtlCol="0">
            <a:noAutofit/>
          </a:bodyPr>
          <a:lstStyle/>
          <a:p>
            <a:pPr lvl="0"/>
            <a:r>
              <a:rPr lang="en-AU" dirty="0"/>
              <a:t>Click to edit Master text styles</a:t>
            </a:r>
          </a:p>
          <a:p>
            <a:pPr lvl="1"/>
            <a:r>
              <a:rPr lang="en-AU" dirty="0"/>
              <a:t>Second level</a:t>
            </a:r>
          </a:p>
          <a:p>
            <a:pPr lvl="2"/>
            <a:r>
              <a:rPr lang="en-AU" dirty="0"/>
              <a:t>Third level</a:t>
            </a:r>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rgbClr val="616161"/>
                </a:solidFill>
                <a:latin typeface="Arial"/>
                <a:cs typeface="Arial"/>
              </a:defRPr>
            </a:lvl1pPr>
          </a:lstStyle>
          <a:p>
            <a:fld id="{66B7A6BE-7A3D-1C4F-BEDA-C5431FB9FC0F}" type="slidenum">
              <a:rPr lang="en-US" smtClean="0"/>
              <a:pPr/>
              <a:t>‹#›</a:t>
            </a:fld>
            <a:endParaRPr lang="en-US"/>
          </a:p>
        </p:txBody>
      </p:sp>
    </p:spTree>
    <p:custDataLst>
      <p:tags r:id="rId21"/>
    </p:custDataLst>
    <p:extLst>
      <p:ext uri="{BB962C8B-B14F-4D97-AF65-F5344CB8AC3E}">
        <p14:creationId xmlns:p14="http://schemas.microsoft.com/office/powerpoint/2010/main" val="640485825"/>
      </p:ext>
    </p:extLst>
  </p:cSld>
  <p:clrMap bg1="lt1" tx1="dk1" bg2="lt2" tx2="dk2" accent1="accent1" accent2="accent2" accent3="accent3" accent4="accent4" accent5="accent5" accent6="accent6" hlink="hlink" folHlink="folHlink"/>
  <p:sldLayoutIdLst>
    <p:sldLayoutId id="2147483707" r:id="rId1"/>
    <p:sldLayoutId id="2147483713" r:id="rId2"/>
    <p:sldLayoutId id="2147483721" r:id="rId3"/>
    <p:sldLayoutId id="2147483708" r:id="rId4"/>
    <p:sldLayoutId id="2147483709" r:id="rId5"/>
    <p:sldLayoutId id="2147483711" r:id="rId6"/>
    <p:sldLayoutId id="2147483710" r:id="rId7"/>
    <p:sldLayoutId id="2147483712" r:id="rId8"/>
    <p:sldLayoutId id="2147483715" r:id="rId9"/>
    <p:sldLayoutId id="2147483716" r:id="rId10"/>
    <p:sldLayoutId id="2147483717" r:id="rId11"/>
    <p:sldLayoutId id="2147483718" r:id="rId12"/>
    <p:sldLayoutId id="2147483719" r:id="rId13"/>
    <p:sldLayoutId id="2147483720" r:id="rId14"/>
    <p:sldLayoutId id="2147483690" r:id="rId15"/>
    <p:sldLayoutId id="2147483650" r:id="rId16"/>
    <p:sldLayoutId id="2147483652" r:id="rId17"/>
    <p:sldLayoutId id="2147483672" r:id="rId18"/>
    <p:sldLayoutId id="2147483654" r:id="rId19"/>
  </p:sldLayoutIdLst>
  <p:hf hdr="0" ftr="0" dt="0"/>
  <p:txStyles>
    <p:titleStyle>
      <a:lvl1pPr algn="l" defTabSz="457200" rtl="0" eaLnBrk="1" latinLnBrk="0" hangingPunct="1">
        <a:spcBef>
          <a:spcPct val="0"/>
        </a:spcBef>
        <a:buNone/>
        <a:defRPr sz="3600" b="1" i="0" kern="1200">
          <a:solidFill>
            <a:srgbClr val="000054"/>
          </a:solidFill>
          <a:latin typeface="Arial"/>
          <a:ea typeface="+mj-ea"/>
          <a:cs typeface="Arial"/>
        </a:defRPr>
      </a:lvl1pPr>
    </p:titleStyle>
    <p:bodyStyle>
      <a:lvl1pPr marL="342900" indent="-342900" algn="l" defTabSz="457200" rtl="0" eaLnBrk="1" latinLnBrk="0" hangingPunct="1">
        <a:lnSpc>
          <a:spcPct val="150000"/>
        </a:lnSpc>
        <a:spcBef>
          <a:spcPts val="1800"/>
        </a:spcBef>
        <a:buClr>
          <a:srgbClr val="A60C0C"/>
        </a:buClr>
        <a:buFont typeface="Arial"/>
        <a:buChar char="•"/>
        <a:defRPr sz="2400" kern="1200">
          <a:solidFill>
            <a:srgbClr val="000054"/>
          </a:solidFill>
          <a:latin typeface="Arial"/>
          <a:ea typeface="+mn-ea"/>
          <a:cs typeface="Arial"/>
        </a:defRPr>
      </a:lvl1pPr>
      <a:lvl2pPr marL="742950" indent="-285750" algn="l" defTabSz="457200" rtl="0" eaLnBrk="1" latinLnBrk="0" hangingPunct="1">
        <a:lnSpc>
          <a:spcPct val="150000"/>
        </a:lnSpc>
        <a:spcBef>
          <a:spcPts val="1800"/>
        </a:spcBef>
        <a:buClr>
          <a:srgbClr val="A60C0C"/>
        </a:buClr>
        <a:buFont typeface="Courier New"/>
        <a:buChar char="o"/>
        <a:defRPr sz="2200" kern="1200">
          <a:solidFill>
            <a:srgbClr val="000054"/>
          </a:solidFill>
          <a:latin typeface="Arial"/>
          <a:ea typeface="+mn-ea"/>
          <a:cs typeface="Arial"/>
        </a:defRPr>
      </a:lvl2pPr>
      <a:lvl3pPr marL="1143000" indent="-228600" algn="l" defTabSz="457200" rtl="0" eaLnBrk="1" latinLnBrk="0" hangingPunct="1">
        <a:lnSpc>
          <a:spcPct val="150000"/>
        </a:lnSpc>
        <a:spcBef>
          <a:spcPts val="1800"/>
        </a:spcBef>
        <a:buClr>
          <a:srgbClr val="A60C0C"/>
        </a:buClr>
        <a:buFont typeface="Arial"/>
        <a:buChar char="•"/>
        <a:defRPr sz="2000" kern="1200">
          <a:solidFill>
            <a:srgbClr val="000054"/>
          </a:solidFill>
          <a:latin typeface="Arial"/>
          <a:ea typeface="+mn-ea"/>
          <a:cs typeface="Arial"/>
        </a:defRPr>
      </a:lvl3pPr>
      <a:lvl4pPr marL="1600200" indent="-228600" algn="l" defTabSz="457200" rtl="0" eaLnBrk="1" latinLnBrk="0" hangingPunct="1">
        <a:lnSpc>
          <a:spcPct val="150000"/>
        </a:lnSpc>
        <a:spcBef>
          <a:spcPct val="20000"/>
        </a:spcBef>
        <a:buClr>
          <a:srgbClr val="A60C0C"/>
        </a:buClr>
        <a:buFont typeface="Courier New"/>
        <a:buChar char="o"/>
        <a:defRPr sz="2200" kern="1200">
          <a:solidFill>
            <a:srgbClr val="333333"/>
          </a:solidFill>
          <a:latin typeface="Arial"/>
          <a:ea typeface="+mn-ea"/>
          <a:cs typeface="Arial"/>
        </a:defRPr>
      </a:lvl4pPr>
      <a:lvl5pPr marL="2057400" indent="-228600" algn="l" defTabSz="457200" rtl="0" eaLnBrk="1" latinLnBrk="0" hangingPunct="1">
        <a:lnSpc>
          <a:spcPct val="150000"/>
        </a:lnSpc>
        <a:spcBef>
          <a:spcPct val="20000"/>
        </a:spcBef>
        <a:buClr>
          <a:srgbClr val="A60C0C"/>
        </a:buClr>
        <a:buFont typeface="Arial"/>
        <a:buChar char="»"/>
        <a:defRPr sz="2200" kern="1200">
          <a:solidFill>
            <a:srgbClr val="333333"/>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580.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580.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580.png"/><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580.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580.png"/><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580.png"/><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2" Type="http://schemas.openxmlformats.org/officeDocument/2006/relationships/image" Target="../media/image660.png"/><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3" Type="http://schemas.openxmlformats.org/officeDocument/2006/relationships/image" Target="../media/image670.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hyperlink" Target="https://people.ok.ubc.ca/ylucet/DS/Huffman.html" TargetMode="External"/><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hyperlink" Target="http://huffman.ooz.ie/" TargetMode="Externa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79.jp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9.gi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2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90.png"/></Relationships>
</file>

<file path=ppt/slides/_rels/slide4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34.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3.xml"/><Relationship Id="rId4" Type="http://schemas.openxmlformats.org/officeDocument/2006/relationships/image" Target="../media/image38.png"/></Relationships>
</file>

<file path=ppt/slides/_rels/slide5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12.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9.png"/></Relationships>
</file>

<file path=ppt/slides/_rels/slide6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3.xml"/><Relationship Id="rId5" Type="http://schemas.openxmlformats.org/officeDocument/2006/relationships/image" Target="../media/image54.png"/><Relationship Id="rId4" Type="http://schemas.openxmlformats.org/officeDocument/2006/relationships/image" Target="../media/image53.png"/></Relationships>
</file>

<file path=ppt/slides/_rels/slide6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3.xml"/><Relationship Id="rId5" Type="http://schemas.openxmlformats.org/officeDocument/2006/relationships/image" Target="../media/image58.png"/><Relationship Id="rId4" Type="http://schemas.openxmlformats.org/officeDocument/2006/relationships/image" Target="../media/image57.png"/></Relationships>
</file>

<file path=ppt/slides/_rels/slide6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3" Type="http://schemas.openxmlformats.org/officeDocument/2006/relationships/image" Target="../media/image63.jpg"/><Relationship Id="rId2" Type="http://schemas.openxmlformats.org/officeDocument/2006/relationships/image" Target="../media/image62.jpg"/><Relationship Id="rId1" Type="http://schemas.openxmlformats.org/officeDocument/2006/relationships/slideLayout" Target="../slideLayouts/slideLayout2.xml"/><Relationship Id="rId4" Type="http://schemas.openxmlformats.org/officeDocument/2006/relationships/image" Target="../media/image64.jp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hyperlink" Target="https://www.cs.usfca.edu/~galles/visualization/DFS.html"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hyperlink" Target="https://www.cs.usfca.edu/~galles/visualization/BFS.html" TargetMode="Externa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530.png"/><Relationship Id="rId2" Type="http://schemas.openxmlformats.org/officeDocument/2006/relationships/image" Target="../media/image520.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550.png"/><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70.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560.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570.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58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67140" y="1727425"/>
            <a:ext cx="6737684" cy="1421162"/>
          </a:xfrm>
        </p:spPr>
        <p:txBody>
          <a:bodyPr anchor="ctr"/>
          <a:lstStyle/>
          <a:p>
            <a:pPr>
              <a:lnSpc>
                <a:spcPct val="100000"/>
              </a:lnSpc>
            </a:pPr>
            <a:r>
              <a:rPr lang="en-US" dirty="0"/>
              <a:t>Tree Structures</a:t>
            </a:r>
          </a:p>
        </p:txBody>
      </p:sp>
    </p:spTree>
    <p:extLst>
      <p:ext uri="{BB962C8B-B14F-4D97-AF65-F5344CB8AC3E}">
        <p14:creationId xmlns:p14="http://schemas.microsoft.com/office/powerpoint/2010/main" val="8036915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7C2F565-11B7-43AC-A1CB-96B01A15A4D6}"/>
              </a:ext>
            </a:extLst>
          </p:cNvPr>
          <p:cNvSpPr>
            <a:spLocks noGrp="1"/>
          </p:cNvSpPr>
          <p:nvPr>
            <p:ph idx="1"/>
          </p:nvPr>
        </p:nvSpPr>
        <p:spPr>
          <a:xfrm>
            <a:off x="195943" y="902524"/>
            <a:ext cx="8728363" cy="3974276"/>
          </a:xfrm>
        </p:spPr>
        <p:txBody>
          <a:bodyPr/>
          <a:lstStyle/>
          <a:p>
            <a:pPr>
              <a:lnSpc>
                <a:spcPct val="100000"/>
              </a:lnSpc>
            </a:pPr>
            <a:r>
              <a:rPr lang="en-AU" dirty="0"/>
              <a:t>Parent may have multiple children </a:t>
            </a:r>
          </a:p>
          <a:p>
            <a:pPr lvl="1">
              <a:lnSpc>
                <a:spcPct val="100000"/>
              </a:lnSpc>
            </a:pPr>
            <a:r>
              <a:rPr lang="en-AU" sz="2400" dirty="0"/>
              <a:t>but child has only one parent</a:t>
            </a:r>
          </a:p>
          <a:p>
            <a:pPr>
              <a:lnSpc>
                <a:spcPct val="100000"/>
              </a:lnSpc>
            </a:pPr>
            <a:r>
              <a:rPr lang="en-AU" dirty="0"/>
              <a:t>Root node is level 0 (</a:t>
            </a:r>
            <a:r>
              <a:rPr lang="en-AU" i="1" dirty="0"/>
              <a:t>sometimes 1</a:t>
            </a:r>
            <a:r>
              <a:rPr lang="en-AU" dirty="0"/>
              <a:t>), has no parent</a:t>
            </a:r>
          </a:p>
          <a:p>
            <a:pPr lvl="1">
              <a:lnSpc>
                <a:spcPct val="100000"/>
              </a:lnSpc>
            </a:pPr>
            <a:r>
              <a:rPr lang="en-AU" sz="2400" dirty="0">
                <a:solidFill>
                  <a:srgbClr val="C00000"/>
                </a:solidFill>
              </a:rPr>
              <a:t>Level</a:t>
            </a:r>
            <a:r>
              <a:rPr lang="en-AU" sz="2400" dirty="0"/>
              <a:t> refers to the path from the root to the node</a:t>
            </a:r>
          </a:p>
          <a:p>
            <a:pPr>
              <a:lnSpc>
                <a:spcPct val="100000"/>
              </a:lnSpc>
            </a:pPr>
            <a:r>
              <a:rPr lang="en-AU" dirty="0"/>
              <a:t>Leaf node has no children</a:t>
            </a:r>
          </a:p>
        </p:txBody>
      </p:sp>
      <p:sp>
        <p:nvSpPr>
          <p:cNvPr id="3" name="Title 2">
            <a:extLst>
              <a:ext uri="{FF2B5EF4-FFF2-40B4-BE49-F238E27FC236}">
                <a16:creationId xmlns:a16="http://schemas.microsoft.com/office/drawing/2014/main" id="{3DBEBC9A-71DF-4BBA-BCCF-F360328ABDF5}"/>
              </a:ext>
            </a:extLst>
          </p:cNvPr>
          <p:cNvSpPr>
            <a:spLocks noGrp="1"/>
          </p:cNvSpPr>
          <p:nvPr>
            <p:ph type="title"/>
          </p:nvPr>
        </p:nvSpPr>
        <p:spPr/>
        <p:txBody>
          <a:bodyPr>
            <a:normAutofit/>
          </a:bodyPr>
          <a:lstStyle/>
          <a:p>
            <a:r>
              <a:rPr lang="en-AU" dirty="0"/>
              <a:t>Terms for describing a Tree</a:t>
            </a:r>
          </a:p>
        </p:txBody>
      </p:sp>
      <p:sp>
        <p:nvSpPr>
          <p:cNvPr id="4" name="Slide Number Placeholder 3">
            <a:extLst>
              <a:ext uri="{FF2B5EF4-FFF2-40B4-BE49-F238E27FC236}">
                <a16:creationId xmlns:a16="http://schemas.microsoft.com/office/drawing/2014/main" id="{AC5CDBE0-36FB-1541-83C2-61491B5C0A8E}"/>
              </a:ext>
            </a:extLst>
          </p:cNvPr>
          <p:cNvSpPr>
            <a:spLocks noGrp="1"/>
          </p:cNvSpPr>
          <p:nvPr>
            <p:ph type="sldNum" sz="quarter" idx="12"/>
          </p:nvPr>
        </p:nvSpPr>
        <p:spPr/>
        <p:txBody>
          <a:bodyPr/>
          <a:lstStyle/>
          <a:p>
            <a:fld id="{66B7A6BE-7A3D-1C4F-BEDA-C5431FB9FC0F}" type="slidenum">
              <a:rPr lang="en-US" smtClean="0"/>
              <a:pPr/>
              <a:t>10</a:t>
            </a:fld>
            <a:endParaRPr lang="en-US" dirty="0"/>
          </a:p>
        </p:txBody>
      </p:sp>
    </p:spTree>
    <p:extLst>
      <p:ext uri="{BB962C8B-B14F-4D97-AF65-F5344CB8AC3E}">
        <p14:creationId xmlns:p14="http://schemas.microsoft.com/office/powerpoint/2010/main" val="369466483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80A8CA5-746B-457B-B2C0-40082CF4F1F2}"/>
              </a:ext>
            </a:extLst>
          </p:cNvPr>
          <p:cNvSpPr>
            <a:spLocks noGrp="1"/>
          </p:cNvSpPr>
          <p:nvPr>
            <p:ph idx="1"/>
          </p:nvPr>
        </p:nvSpPr>
        <p:spPr/>
        <p:txBody>
          <a:bodyPr/>
          <a:lstStyle/>
          <a:p>
            <a:pPr marL="0" indent="0">
              <a:buNone/>
            </a:pPr>
            <a:r>
              <a:rPr lang="en-AU" dirty="0"/>
              <a:t> </a:t>
            </a:r>
          </a:p>
        </p:txBody>
      </p:sp>
      <p:sp>
        <p:nvSpPr>
          <p:cNvPr id="3" name="Title 2">
            <a:extLst>
              <a:ext uri="{FF2B5EF4-FFF2-40B4-BE49-F238E27FC236}">
                <a16:creationId xmlns:a16="http://schemas.microsoft.com/office/drawing/2014/main" id="{8C3277EA-7300-4A98-A9FE-119FF8B7C34B}"/>
              </a:ext>
            </a:extLst>
          </p:cNvPr>
          <p:cNvSpPr>
            <a:spLocks noGrp="1"/>
          </p:cNvSpPr>
          <p:nvPr>
            <p:ph type="title"/>
          </p:nvPr>
        </p:nvSpPr>
        <p:spPr/>
        <p:txBody>
          <a:bodyPr/>
          <a:lstStyle/>
          <a:p>
            <a:r>
              <a:rPr lang="en-AU" dirty="0"/>
              <a:t>Huffman Trees – Example</a:t>
            </a:r>
          </a:p>
        </p:txBody>
      </p: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67845E1A-A079-4A54-B6D5-D406671D7676}"/>
                  </a:ext>
                </a:extLst>
              </p:cNvPr>
              <p:cNvSpPr/>
              <p:nvPr/>
            </p:nvSpPr>
            <p:spPr>
              <a:xfrm>
                <a:off x="934720" y="1097163"/>
                <a:ext cx="7442200" cy="707886"/>
              </a:xfrm>
              <a:prstGeom prst="rect">
                <a:avLst/>
              </a:prstGeom>
            </p:spPr>
            <p:txBody>
              <a:bodyPr wrap="square">
                <a:spAutoFit/>
              </a:bodyPr>
              <a:lstStyle/>
              <a:p>
                <a:pPr algn="ctr"/>
                <a:r>
                  <a:rPr lang="en-AU" sz="2000" dirty="0">
                    <a:solidFill>
                      <a:schemeClr val="tx2"/>
                    </a:solidFill>
                  </a:rPr>
                  <a:t>Construct a Huffman Tree from the Alphabet</a:t>
                </a:r>
              </a:p>
              <a:p>
                <a:pPr algn="ctr"/>
                <a14:m>
                  <m:oMathPara xmlns:m="http://schemas.openxmlformats.org/officeDocument/2006/math">
                    <m:oMathParaPr>
                      <m:jc m:val="centerGroup"/>
                    </m:oMathParaPr>
                    <m:oMath xmlns:m="http://schemas.openxmlformats.org/officeDocument/2006/math">
                      <m:r>
                        <a:rPr lang="en-AU" sz="2000" b="0" i="1" dirty="0" smtClean="0">
                          <a:solidFill>
                            <a:schemeClr val="tx2"/>
                          </a:solidFill>
                          <a:latin typeface="Cambria Math" panose="02040503050406030204" pitchFamily="18" charset="0"/>
                        </a:rPr>
                        <m:t>{</m:t>
                      </m:r>
                      <m:d>
                        <m:dPr>
                          <m:ctrlPr>
                            <a:rPr lang="pt-BR" sz="2000" i="1" dirty="0" smtClean="0">
                              <a:solidFill>
                                <a:schemeClr val="tx2"/>
                              </a:solidFill>
                              <a:latin typeface="Cambria Math" panose="02040503050406030204" pitchFamily="18" charset="0"/>
                            </a:rPr>
                          </m:ctrlPr>
                        </m:dPr>
                        <m:e>
                          <m:r>
                            <a:rPr lang="pt-BR" sz="2000" i="1" dirty="0" smtClean="0">
                              <a:solidFill>
                                <a:schemeClr val="tx2"/>
                              </a:solidFill>
                              <a:latin typeface="Cambria Math" panose="02040503050406030204" pitchFamily="18" charset="0"/>
                            </a:rPr>
                            <m:t>𝑎</m:t>
                          </m:r>
                          <m:r>
                            <a:rPr lang="en-AU" sz="2000" b="0" i="1" dirty="0" smtClean="0">
                              <a:solidFill>
                                <a:schemeClr val="tx2"/>
                              </a:solidFill>
                              <a:latin typeface="Cambria Math" panose="02040503050406030204" pitchFamily="18" charset="0"/>
                            </a:rPr>
                            <m:t>,</m:t>
                          </m:r>
                          <m:r>
                            <a:rPr lang="pt-BR" sz="2000" i="1" dirty="0" smtClean="0">
                              <a:solidFill>
                                <a:schemeClr val="tx2"/>
                              </a:solidFill>
                              <a:latin typeface="Cambria Math" panose="02040503050406030204" pitchFamily="18" charset="0"/>
                            </a:rPr>
                            <m:t>0</m:t>
                          </m:r>
                          <m:r>
                            <a:rPr lang="en-AU" sz="2000" b="0" i="1" dirty="0" smtClean="0">
                              <a:solidFill>
                                <a:schemeClr val="tx2"/>
                              </a:solidFill>
                              <a:latin typeface="Cambria Math" panose="02040503050406030204" pitchFamily="18" charset="0"/>
                            </a:rPr>
                            <m:t>.</m:t>
                          </m:r>
                          <m:r>
                            <a:rPr lang="pt-BR" sz="2000" i="1" dirty="0" smtClean="0">
                              <a:solidFill>
                                <a:schemeClr val="tx2"/>
                              </a:solidFill>
                              <a:latin typeface="Cambria Math" panose="02040503050406030204" pitchFamily="18" charset="0"/>
                            </a:rPr>
                            <m:t>05</m:t>
                          </m:r>
                        </m:e>
                      </m:d>
                      <m:r>
                        <a:rPr lang="en-AU" sz="2000" b="0" i="1" dirty="0" smtClean="0">
                          <a:solidFill>
                            <a:schemeClr val="tx2"/>
                          </a:solidFill>
                          <a:latin typeface="Cambria Math" panose="02040503050406030204" pitchFamily="18" charset="0"/>
                        </a:rPr>
                        <m:t>,</m:t>
                      </m:r>
                      <m:d>
                        <m:dPr>
                          <m:ctrlPr>
                            <a:rPr lang="pt-BR" sz="2000" i="1" dirty="0" smtClean="0">
                              <a:solidFill>
                                <a:schemeClr val="tx2"/>
                              </a:solidFill>
                              <a:latin typeface="Cambria Math" panose="02040503050406030204" pitchFamily="18" charset="0"/>
                            </a:rPr>
                          </m:ctrlPr>
                        </m:dPr>
                        <m:e>
                          <m:r>
                            <a:rPr lang="pt-BR" sz="2000" i="1" dirty="0" smtClean="0">
                              <a:solidFill>
                                <a:schemeClr val="tx2"/>
                              </a:solidFill>
                              <a:latin typeface="Cambria Math" panose="02040503050406030204" pitchFamily="18" charset="0"/>
                            </a:rPr>
                            <m:t>𝑏</m:t>
                          </m:r>
                          <m:r>
                            <a:rPr lang="en-AU" sz="2000" b="0" i="1" dirty="0" smtClean="0">
                              <a:solidFill>
                                <a:schemeClr val="tx2"/>
                              </a:solidFill>
                              <a:latin typeface="Cambria Math" panose="02040503050406030204" pitchFamily="18" charset="0"/>
                            </a:rPr>
                            <m:t>,</m:t>
                          </m:r>
                          <m:r>
                            <a:rPr lang="pt-BR" sz="2000" i="1" dirty="0" smtClean="0">
                              <a:solidFill>
                                <a:schemeClr val="tx2"/>
                              </a:solidFill>
                              <a:latin typeface="Cambria Math" panose="02040503050406030204" pitchFamily="18" charset="0"/>
                            </a:rPr>
                            <m:t>0</m:t>
                          </m:r>
                          <m:r>
                            <a:rPr lang="en-AU" sz="2000" b="0" i="1" dirty="0" smtClean="0">
                              <a:solidFill>
                                <a:schemeClr val="tx2"/>
                              </a:solidFill>
                              <a:latin typeface="Cambria Math" panose="02040503050406030204" pitchFamily="18" charset="0"/>
                            </a:rPr>
                            <m:t>.</m:t>
                          </m:r>
                          <m:r>
                            <a:rPr lang="pt-BR" sz="2000" i="1" dirty="0" smtClean="0">
                              <a:solidFill>
                                <a:schemeClr val="tx2"/>
                              </a:solidFill>
                              <a:latin typeface="Cambria Math" panose="02040503050406030204" pitchFamily="18" charset="0"/>
                            </a:rPr>
                            <m:t>05</m:t>
                          </m:r>
                        </m:e>
                      </m:d>
                      <m:r>
                        <a:rPr lang="en-AU" sz="2000" b="0" i="1" dirty="0" smtClean="0">
                          <a:solidFill>
                            <a:schemeClr val="tx2"/>
                          </a:solidFill>
                          <a:latin typeface="Cambria Math" panose="02040503050406030204" pitchFamily="18" charset="0"/>
                        </a:rPr>
                        <m:t>,</m:t>
                      </m:r>
                      <m:d>
                        <m:dPr>
                          <m:ctrlPr>
                            <a:rPr lang="pt-BR" sz="2000" i="1" dirty="0" smtClean="0">
                              <a:solidFill>
                                <a:schemeClr val="tx2"/>
                              </a:solidFill>
                              <a:latin typeface="Cambria Math" panose="02040503050406030204" pitchFamily="18" charset="0"/>
                            </a:rPr>
                          </m:ctrlPr>
                        </m:dPr>
                        <m:e>
                          <m:r>
                            <a:rPr lang="pt-BR" sz="2000" i="1" dirty="0" smtClean="0">
                              <a:solidFill>
                                <a:schemeClr val="tx2"/>
                              </a:solidFill>
                              <a:latin typeface="Cambria Math" panose="02040503050406030204" pitchFamily="18" charset="0"/>
                            </a:rPr>
                            <m:t>𝑐</m:t>
                          </m:r>
                          <m:r>
                            <a:rPr lang="en-AU" sz="2000" b="0" i="1" dirty="0" smtClean="0">
                              <a:solidFill>
                                <a:schemeClr val="tx2"/>
                              </a:solidFill>
                              <a:latin typeface="Cambria Math" panose="02040503050406030204" pitchFamily="18" charset="0"/>
                            </a:rPr>
                            <m:t>,</m:t>
                          </m:r>
                          <m:r>
                            <a:rPr lang="pt-BR" sz="2000" i="1" dirty="0" smtClean="0">
                              <a:solidFill>
                                <a:schemeClr val="tx2"/>
                              </a:solidFill>
                              <a:latin typeface="Cambria Math" panose="02040503050406030204" pitchFamily="18" charset="0"/>
                            </a:rPr>
                            <m:t>0</m:t>
                          </m:r>
                          <m:r>
                            <a:rPr lang="en-AU" sz="2000" b="0" i="1" dirty="0" smtClean="0">
                              <a:solidFill>
                                <a:schemeClr val="tx2"/>
                              </a:solidFill>
                              <a:latin typeface="Cambria Math" panose="02040503050406030204" pitchFamily="18" charset="0"/>
                            </a:rPr>
                            <m:t>.</m:t>
                          </m:r>
                          <m:r>
                            <a:rPr lang="pt-BR" sz="2000" i="1" dirty="0" smtClean="0">
                              <a:solidFill>
                                <a:schemeClr val="tx2"/>
                              </a:solidFill>
                              <a:latin typeface="Cambria Math" panose="02040503050406030204" pitchFamily="18" charset="0"/>
                            </a:rPr>
                            <m:t>1</m:t>
                          </m:r>
                        </m:e>
                      </m:d>
                      <m:r>
                        <a:rPr lang="en-AU" sz="2000" b="0" i="1" dirty="0" smtClean="0">
                          <a:solidFill>
                            <a:schemeClr val="tx2"/>
                          </a:solidFill>
                          <a:latin typeface="Cambria Math" panose="02040503050406030204" pitchFamily="18" charset="0"/>
                        </a:rPr>
                        <m:t>,</m:t>
                      </m:r>
                      <m:d>
                        <m:dPr>
                          <m:ctrlPr>
                            <a:rPr lang="pt-BR" sz="2000" i="1" dirty="0" smtClean="0">
                              <a:solidFill>
                                <a:schemeClr val="tx2"/>
                              </a:solidFill>
                              <a:latin typeface="Cambria Math" panose="02040503050406030204" pitchFamily="18" charset="0"/>
                            </a:rPr>
                          </m:ctrlPr>
                        </m:dPr>
                        <m:e>
                          <m:r>
                            <a:rPr lang="pt-BR" sz="2000" i="1" dirty="0" smtClean="0">
                              <a:solidFill>
                                <a:schemeClr val="tx2"/>
                              </a:solidFill>
                              <a:latin typeface="Cambria Math" panose="02040503050406030204" pitchFamily="18" charset="0"/>
                            </a:rPr>
                            <m:t>𝑑</m:t>
                          </m:r>
                          <m:r>
                            <a:rPr lang="en-AU" sz="2000" b="0" i="1" dirty="0" smtClean="0">
                              <a:solidFill>
                                <a:schemeClr val="tx2"/>
                              </a:solidFill>
                              <a:latin typeface="Cambria Math" panose="02040503050406030204" pitchFamily="18" charset="0"/>
                            </a:rPr>
                            <m:t>,</m:t>
                          </m:r>
                          <m:r>
                            <a:rPr lang="pt-BR" sz="2000" i="1" dirty="0" smtClean="0">
                              <a:solidFill>
                                <a:schemeClr val="tx2"/>
                              </a:solidFill>
                              <a:latin typeface="Cambria Math" panose="02040503050406030204" pitchFamily="18" charset="0"/>
                            </a:rPr>
                            <m:t>0</m:t>
                          </m:r>
                          <m:r>
                            <a:rPr lang="en-AU" sz="2000" b="0" i="1" dirty="0" smtClean="0">
                              <a:solidFill>
                                <a:schemeClr val="tx2"/>
                              </a:solidFill>
                              <a:latin typeface="Cambria Math" panose="02040503050406030204" pitchFamily="18" charset="0"/>
                            </a:rPr>
                            <m:t>.</m:t>
                          </m:r>
                          <m:r>
                            <a:rPr lang="pt-BR" sz="2000" i="1" dirty="0" smtClean="0">
                              <a:solidFill>
                                <a:schemeClr val="tx2"/>
                              </a:solidFill>
                              <a:latin typeface="Cambria Math" panose="02040503050406030204" pitchFamily="18" charset="0"/>
                            </a:rPr>
                            <m:t>2</m:t>
                          </m:r>
                        </m:e>
                      </m:d>
                      <m:r>
                        <a:rPr lang="en-AU" sz="2000" b="0" i="1" dirty="0" smtClean="0">
                          <a:solidFill>
                            <a:schemeClr val="tx2"/>
                          </a:solidFill>
                          <a:latin typeface="Cambria Math" panose="02040503050406030204" pitchFamily="18" charset="0"/>
                        </a:rPr>
                        <m:t>,</m:t>
                      </m:r>
                      <m:d>
                        <m:dPr>
                          <m:ctrlPr>
                            <a:rPr lang="pt-BR" sz="2000" i="1" dirty="0" smtClean="0">
                              <a:solidFill>
                                <a:schemeClr val="tx2"/>
                              </a:solidFill>
                              <a:latin typeface="Cambria Math" panose="02040503050406030204" pitchFamily="18" charset="0"/>
                            </a:rPr>
                          </m:ctrlPr>
                        </m:dPr>
                        <m:e>
                          <m:r>
                            <a:rPr lang="pt-BR" sz="2000" i="1" dirty="0" smtClean="0">
                              <a:solidFill>
                                <a:schemeClr val="tx2"/>
                              </a:solidFill>
                              <a:latin typeface="Cambria Math" panose="02040503050406030204" pitchFamily="18" charset="0"/>
                            </a:rPr>
                            <m:t>𝑒</m:t>
                          </m:r>
                          <m:r>
                            <a:rPr lang="en-AU" sz="2000" b="0" i="1" dirty="0" smtClean="0">
                              <a:solidFill>
                                <a:schemeClr val="tx2"/>
                              </a:solidFill>
                              <a:latin typeface="Cambria Math" panose="02040503050406030204" pitchFamily="18" charset="0"/>
                            </a:rPr>
                            <m:t>,</m:t>
                          </m:r>
                          <m:r>
                            <a:rPr lang="pt-BR" sz="2000" i="1" dirty="0" smtClean="0">
                              <a:solidFill>
                                <a:schemeClr val="tx2"/>
                              </a:solidFill>
                              <a:latin typeface="Cambria Math" panose="02040503050406030204" pitchFamily="18" charset="0"/>
                            </a:rPr>
                            <m:t>0</m:t>
                          </m:r>
                          <m:r>
                            <a:rPr lang="en-AU" sz="2000" b="0" i="1" dirty="0" smtClean="0">
                              <a:solidFill>
                                <a:schemeClr val="tx2"/>
                              </a:solidFill>
                              <a:latin typeface="Cambria Math" panose="02040503050406030204" pitchFamily="18" charset="0"/>
                            </a:rPr>
                            <m:t>.</m:t>
                          </m:r>
                          <m:r>
                            <a:rPr lang="pt-BR" sz="2000" i="1" dirty="0" smtClean="0">
                              <a:solidFill>
                                <a:schemeClr val="tx2"/>
                              </a:solidFill>
                              <a:latin typeface="Cambria Math" panose="02040503050406030204" pitchFamily="18" charset="0"/>
                            </a:rPr>
                            <m:t>3</m:t>
                          </m:r>
                        </m:e>
                      </m:d>
                      <m:r>
                        <a:rPr lang="en-AU" sz="2000" b="0" i="1" dirty="0" smtClean="0">
                          <a:solidFill>
                            <a:schemeClr val="tx2"/>
                          </a:solidFill>
                          <a:latin typeface="Cambria Math" panose="02040503050406030204" pitchFamily="18" charset="0"/>
                        </a:rPr>
                        <m:t>,</m:t>
                      </m:r>
                      <m:d>
                        <m:dPr>
                          <m:ctrlPr>
                            <a:rPr lang="pt-BR" sz="2000" i="1" dirty="0" smtClean="0">
                              <a:solidFill>
                                <a:schemeClr val="tx2"/>
                              </a:solidFill>
                              <a:latin typeface="Cambria Math" panose="02040503050406030204" pitchFamily="18" charset="0"/>
                            </a:rPr>
                          </m:ctrlPr>
                        </m:dPr>
                        <m:e>
                          <m:r>
                            <a:rPr lang="pt-BR" sz="2000" i="1" dirty="0" smtClean="0">
                              <a:solidFill>
                                <a:schemeClr val="tx2"/>
                              </a:solidFill>
                              <a:latin typeface="Cambria Math" panose="02040503050406030204" pitchFamily="18" charset="0"/>
                            </a:rPr>
                            <m:t>𝑓</m:t>
                          </m:r>
                          <m:r>
                            <a:rPr lang="en-AU" sz="2000" b="0" i="1" dirty="0" smtClean="0">
                              <a:solidFill>
                                <a:schemeClr val="tx2"/>
                              </a:solidFill>
                              <a:latin typeface="Cambria Math" panose="02040503050406030204" pitchFamily="18" charset="0"/>
                            </a:rPr>
                            <m:t>,</m:t>
                          </m:r>
                          <m:r>
                            <a:rPr lang="pt-BR" sz="2000" i="1" dirty="0" smtClean="0">
                              <a:solidFill>
                                <a:schemeClr val="tx2"/>
                              </a:solidFill>
                              <a:latin typeface="Cambria Math" panose="02040503050406030204" pitchFamily="18" charset="0"/>
                            </a:rPr>
                            <m:t>0</m:t>
                          </m:r>
                          <m:r>
                            <a:rPr lang="en-AU" sz="2000" b="0" i="1" dirty="0" smtClean="0">
                              <a:solidFill>
                                <a:schemeClr val="tx2"/>
                              </a:solidFill>
                              <a:latin typeface="Cambria Math" panose="02040503050406030204" pitchFamily="18" charset="0"/>
                            </a:rPr>
                            <m:t>.</m:t>
                          </m:r>
                          <m:r>
                            <a:rPr lang="pt-BR" sz="2000" i="1" dirty="0" smtClean="0">
                              <a:solidFill>
                                <a:schemeClr val="tx2"/>
                              </a:solidFill>
                              <a:latin typeface="Cambria Math" panose="02040503050406030204" pitchFamily="18" charset="0"/>
                            </a:rPr>
                            <m:t>2</m:t>
                          </m:r>
                        </m:e>
                      </m:d>
                      <m:r>
                        <a:rPr lang="en-AU" sz="2000" b="0" i="1" dirty="0" smtClean="0">
                          <a:solidFill>
                            <a:schemeClr val="tx2"/>
                          </a:solidFill>
                          <a:latin typeface="Cambria Math" panose="02040503050406030204" pitchFamily="18" charset="0"/>
                        </a:rPr>
                        <m:t>,</m:t>
                      </m:r>
                      <m:d>
                        <m:dPr>
                          <m:ctrlPr>
                            <a:rPr lang="pt-BR" sz="2000" i="1" dirty="0" smtClean="0">
                              <a:solidFill>
                                <a:schemeClr val="tx2"/>
                              </a:solidFill>
                              <a:latin typeface="Cambria Math" panose="02040503050406030204" pitchFamily="18" charset="0"/>
                            </a:rPr>
                          </m:ctrlPr>
                        </m:dPr>
                        <m:e>
                          <m:r>
                            <a:rPr lang="pt-BR" sz="2000" i="1" dirty="0" smtClean="0">
                              <a:solidFill>
                                <a:schemeClr val="tx2"/>
                              </a:solidFill>
                              <a:latin typeface="Cambria Math" panose="02040503050406030204" pitchFamily="18" charset="0"/>
                            </a:rPr>
                            <m:t>𝑔</m:t>
                          </m:r>
                          <m:r>
                            <a:rPr lang="en-AU" sz="2000" b="0" i="1" dirty="0" smtClean="0">
                              <a:solidFill>
                                <a:schemeClr val="tx2"/>
                              </a:solidFill>
                              <a:latin typeface="Cambria Math" panose="02040503050406030204" pitchFamily="18" charset="0"/>
                            </a:rPr>
                            <m:t>,</m:t>
                          </m:r>
                          <m:r>
                            <a:rPr lang="pt-BR" sz="2000" i="1" dirty="0" smtClean="0">
                              <a:solidFill>
                                <a:schemeClr val="tx2"/>
                              </a:solidFill>
                              <a:latin typeface="Cambria Math" panose="02040503050406030204" pitchFamily="18" charset="0"/>
                            </a:rPr>
                            <m:t>0</m:t>
                          </m:r>
                          <m:r>
                            <a:rPr lang="en-AU" sz="2000" b="0" i="1" dirty="0" smtClean="0">
                              <a:solidFill>
                                <a:schemeClr val="tx2"/>
                              </a:solidFill>
                              <a:latin typeface="Cambria Math" panose="02040503050406030204" pitchFamily="18" charset="0"/>
                            </a:rPr>
                            <m:t>.</m:t>
                          </m:r>
                          <m:r>
                            <a:rPr lang="pt-BR" sz="2000" i="1" dirty="0" smtClean="0">
                              <a:solidFill>
                                <a:schemeClr val="tx2"/>
                              </a:solidFill>
                              <a:latin typeface="Cambria Math" panose="02040503050406030204" pitchFamily="18" charset="0"/>
                            </a:rPr>
                            <m:t>1</m:t>
                          </m:r>
                        </m:e>
                      </m:d>
                      <m:r>
                        <a:rPr lang="en-AU" sz="2000" b="0" i="1" dirty="0" smtClean="0">
                          <a:solidFill>
                            <a:schemeClr val="tx2"/>
                          </a:solidFill>
                          <a:latin typeface="Cambria Math" panose="02040503050406030204" pitchFamily="18" charset="0"/>
                        </a:rPr>
                        <m:t>}</m:t>
                      </m:r>
                      <m:r>
                        <a:rPr lang="pt-BR" sz="2000" i="1" dirty="0" smtClean="0">
                          <a:solidFill>
                            <a:schemeClr val="tx2"/>
                          </a:solidFill>
                          <a:latin typeface="Cambria Math" panose="02040503050406030204" pitchFamily="18" charset="0"/>
                        </a:rPr>
                        <m:t>.</m:t>
                      </m:r>
                    </m:oMath>
                  </m:oMathPara>
                </a14:m>
                <a:endParaRPr lang="en-AU" sz="2000" dirty="0">
                  <a:solidFill>
                    <a:schemeClr val="tx2"/>
                  </a:solidFill>
                </a:endParaRPr>
              </a:p>
            </p:txBody>
          </p:sp>
        </mc:Choice>
        <mc:Fallback xmlns="">
          <p:sp>
            <p:nvSpPr>
              <p:cNvPr id="4" name="Rectangle 3">
                <a:extLst>
                  <a:ext uri="{FF2B5EF4-FFF2-40B4-BE49-F238E27FC236}">
                    <a16:creationId xmlns:a16="http://schemas.microsoft.com/office/drawing/2014/main" id="{67845E1A-A079-4A54-B6D5-D406671D7676}"/>
                  </a:ext>
                </a:extLst>
              </p:cNvPr>
              <p:cNvSpPr>
                <a:spLocks noRot="1" noChangeAspect="1" noMove="1" noResize="1" noEditPoints="1" noAdjustHandles="1" noChangeArrowheads="1" noChangeShapeType="1" noTextEdit="1"/>
              </p:cNvSpPr>
              <p:nvPr/>
            </p:nvSpPr>
            <p:spPr>
              <a:xfrm>
                <a:off x="934720" y="1097163"/>
                <a:ext cx="7442200" cy="707886"/>
              </a:xfrm>
              <a:prstGeom prst="rect">
                <a:avLst/>
              </a:prstGeom>
              <a:blipFill>
                <a:blip r:embed="rId2"/>
                <a:stretch>
                  <a:fillRect t="-4310" b="-9483"/>
                </a:stretch>
              </a:blipFill>
            </p:spPr>
            <p:txBody>
              <a:bodyPr/>
              <a:lstStyle/>
              <a:p>
                <a:r>
                  <a:rPr lang="en-AU">
                    <a:noFill/>
                  </a:rPr>
                  <a:t> </a:t>
                </a:r>
              </a:p>
            </p:txBody>
          </p:sp>
        </mc:Fallback>
      </mc:AlternateContent>
      <p:pic>
        <p:nvPicPr>
          <p:cNvPr id="5" name="Picture 4">
            <a:extLst>
              <a:ext uri="{FF2B5EF4-FFF2-40B4-BE49-F238E27FC236}">
                <a16:creationId xmlns:a16="http://schemas.microsoft.com/office/drawing/2014/main" id="{FAAE944C-8DD1-4BEC-B530-E6DBAF35C00A}"/>
              </a:ext>
            </a:extLst>
          </p:cNvPr>
          <p:cNvPicPr>
            <a:picLocks noChangeAspect="1"/>
          </p:cNvPicPr>
          <p:nvPr/>
        </p:nvPicPr>
        <p:blipFill>
          <a:blip r:embed="rId3"/>
          <a:stretch>
            <a:fillRect/>
          </a:stretch>
        </p:blipFill>
        <p:spPr>
          <a:xfrm>
            <a:off x="632522" y="1999688"/>
            <a:ext cx="7855204" cy="1632512"/>
          </a:xfrm>
          <a:prstGeom prst="rect">
            <a:avLst/>
          </a:prstGeom>
        </p:spPr>
      </p:pic>
      <p:sp>
        <p:nvSpPr>
          <p:cNvPr id="6" name="Slide Number Placeholder 5">
            <a:extLst>
              <a:ext uri="{FF2B5EF4-FFF2-40B4-BE49-F238E27FC236}">
                <a16:creationId xmlns:a16="http://schemas.microsoft.com/office/drawing/2014/main" id="{27CE0136-9032-3149-BE4A-4C19D66A301F}"/>
              </a:ext>
            </a:extLst>
          </p:cNvPr>
          <p:cNvSpPr>
            <a:spLocks noGrp="1"/>
          </p:cNvSpPr>
          <p:nvPr>
            <p:ph type="sldNum" sz="quarter" idx="12"/>
          </p:nvPr>
        </p:nvSpPr>
        <p:spPr/>
        <p:txBody>
          <a:bodyPr/>
          <a:lstStyle/>
          <a:p>
            <a:fld id="{66B7A6BE-7A3D-1C4F-BEDA-C5431FB9FC0F}" type="slidenum">
              <a:rPr lang="en-US" smtClean="0"/>
              <a:pPr/>
              <a:t>100</a:t>
            </a:fld>
            <a:endParaRPr lang="en-US" dirty="0"/>
          </a:p>
        </p:txBody>
      </p:sp>
    </p:spTree>
    <p:extLst>
      <p:ext uri="{BB962C8B-B14F-4D97-AF65-F5344CB8AC3E}">
        <p14:creationId xmlns:p14="http://schemas.microsoft.com/office/powerpoint/2010/main" val="163294180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80A8CA5-746B-457B-B2C0-40082CF4F1F2}"/>
              </a:ext>
            </a:extLst>
          </p:cNvPr>
          <p:cNvSpPr>
            <a:spLocks noGrp="1"/>
          </p:cNvSpPr>
          <p:nvPr>
            <p:ph idx="1"/>
          </p:nvPr>
        </p:nvSpPr>
        <p:spPr/>
        <p:txBody>
          <a:bodyPr/>
          <a:lstStyle/>
          <a:p>
            <a:pPr marL="0" indent="0">
              <a:buNone/>
            </a:pPr>
            <a:r>
              <a:rPr lang="en-AU" dirty="0"/>
              <a:t> </a:t>
            </a:r>
          </a:p>
        </p:txBody>
      </p:sp>
      <p:sp>
        <p:nvSpPr>
          <p:cNvPr id="3" name="Title 2">
            <a:extLst>
              <a:ext uri="{FF2B5EF4-FFF2-40B4-BE49-F238E27FC236}">
                <a16:creationId xmlns:a16="http://schemas.microsoft.com/office/drawing/2014/main" id="{8C3277EA-7300-4A98-A9FE-119FF8B7C34B}"/>
              </a:ext>
            </a:extLst>
          </p:cNvPr>
          <p:cNvSpPr>
            <a:spLocks noGrp="1"/>
          </p:cNvSpPr>
          <p:nvPr>
            <p:ph type="title"/>
          </p:nvPr>
        </p:nvSpPr>
        <p:spPr/>
        <p:txBody>
          <a:bodyPr/>
          <a:lstStyle/>
          <a:p>
            <a:r>
              <a:rPr lang="en-AU" dirty="0"/>
              <a:t>Huffman Trees – Example</a:t>
            </a:r>
          </a:p>
        </p:txBody>
      </p: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67845E1A-A079-4A54-B6D5-D406671D7676}"/>
                  </a:ext>
                </a:extLst>
              </p:cNvPr>
              <p:cNvSpPr/>
              <p:nvPr/>
            </p:nvSpPr>
            <p:spPr>
              <a:xfrm>
                <a:off x="934720" y="1097163"/>
                <a:ext cx="7442200" cy="707886"/>
              </a:xfrm>
              <a:prstGeom prst="rect">
                <a:avLst/>
              </a:prstGeom>
            </p:spPr>
            <p:txBody>
              <a:bodyPr wrap="square">
                <a:spAutoFit/>
              </a:bodyPr>
              <a:lstStyle/>
              <a:p>
                <a:pPr algn="ctr"/>
                <a:r>
                  <a:rPr lang="en-AU" sz="2000" dirty="0">
                    <a:solidFill>
                      <a:schemeClr val="tx2"/>
                    </a:solidFill>
                  </a:rPr>
                  <a:t>Construct a Huffman Tree from the Alphabet</a:t>
                </a:r>
              </a:p>
              <a:p>
                <a:pPr algn="ctr"/>
                <a14:m>
                  <m:oMathPara xmlns:m="http://schemas.openxmlformats.org/officeDocument/2006/math">
                    <m:oMathParaPr>
                      <m:jc m:val="centerGroup"/>
                    </m:oMathParaPr>
                    <m:oMath xmlns:m="http://schemas.openxmlformats.org/officeDocument/2006/math">
                      <m:r>
                        <a:rPr lang="en-AU" sz="2000" b="0" i="1" dirty="0" smtClean="0">
                          <a:solidFill>
                            <a:schemeClr val="tx2"/>
                          </a:solidFill>
                          <a:latin typeface="Cambria Math" panose="02040503050406030204" pitchFamily="18" charset="0"/>
                        </a:rPr>
                        <m:t>{</m:t>
                      </m:r>
                      <m:d>
                        <m:dPr>
                          <m:ctrlPr>
                            <a:rPr lang="pt-BR" sz="2000" i="1" dirty="0" smtClean="0">
                              <a:solidFill>
                                <a:schemeClr val="tx2"/>
                              </a:solidFill>
                              <a:latin typeface="Cambria Math" panose="02040503050406030204" pitchFamily="18" charset="0"/>
                            </a:rPr>
                          </m:ctrlPr>
                        </m:dPr>
                        <m:e>
                          <m:r>
                            <a:rPr lang="pt-BR" sz="2000" i="1" dirty="0" smtClean="0">
                              <a:solidFill>
                                <a:schemeClr val="tx2"/>
                              </a:solidFill>
                              <a:latin typeface="Cambria Math" panose="02040503050406030204" pitchFamily="18" charset="0"/>
                            </a:rPr>
                            <m:t>𝑎</m:t>
                          </m:r>
                          <m:r>
                            <a:rPr lang="en-AU" sz="2000" b="0" i="1" dirty="0" smtClean="0">
                              <a:solidFill>
                                <a:schemeClr val="tx2"/>
                              </a:solidFill>
                              <a:latin typeface="Cambria Math" panose="02040503050406030204" pitchFamily="18" charset="0"/>
                            </a:rPr>
                            <m:t>,</m:t>
                          </m:r>
                          <m:r>
                            <a:rPr lang="pt-BR" sz="2000" i="1" dirty="0" smtClean="0">
                              <a:solidFill>
                                <a:schemeClr val="tx2"/>
                              </a:solidFill>
                              <a:latin typeface="Cambria Math" panose="02040503050406030204" pitchFamily="18" charset="0"/>
                            </a:rPr>
                            <m:t>0</m:t>
                          </m:r>
                          <m:r>
                            <a:rPr lang="en-AU" sz="2000" b="0" i="1" dirty="0" smtClean="0">
                              <a:solidFill>
                                <a:schemeClr val="tx2"/>
                              </a:solidFill>
                              <a:latin typeface="Cambria Math" panose="02040503050406030204" pitchFamily="18" charset="0"/>
                            </a:rPr>
                            <m:t>.</m:t>
                          </m:r>
                          <m:r>
                            <a:rPr lang="pt-BR" sz="2000" i="1" dirty="0" smtClean="0">
                              <a:solidFill>
                                <a:schemeClr val="tx2"/>
                              </a:solidFill>
                              <a:latin typeface="Cambria Math" panose="02040503050406030204" pitchFamily="18" charset="0"/>
                            </a:rPr>
                            <m:t>05</m:t>
                          </m:r>
                        </m:e>
                      </m:d>
                      <m:r>
                        <a:rPr lang="en-AU" sz="2000" b="0" i="1" dirty="0" smtClean="0">
                          <a:solidFill>
                            <a:schemeClr val="tx2"/>
                          </a:solidFill>
                          <a:latin typeface="Cambria Math" panose="02040503050406030204" pitchFamily="18" charset="0"/>
                        </a:rPr>
                        <m:t>,</m:t>
                      </m:r>
                      <m:d>
                        <m:dPr>
                          <m:ctrlPr>
                            <a:rPr lang="pt-BR" sz="2000" i="1" dirty="0" smtClean="0">
                              <a:solidFill>
                                <a:schemeClr val="tx2"/>
                              </a:solidFill>
                              <a:latin typeface="Cambria Math" panose="02040503050406030204" pitchFamily="18" charset="0"/>
                            </a:rPr>
                          </m:ctrlPr>
                        </m:dPr>
                        <m:e>
                          <m:r>
                            <a:rPr lang="pt-BR" sz="2000" i="1" dirty="0" smtClean="0">
                              <a:solidFill>
                                <a:schemeClr val="tx2"/>
                              </a:solidFill>
                              <a:latin typeface="Cambria Math" panose="02040503050406030204" pitchFamily="18" charset="0"/>
                            </a:rPr>
                            <m:t>𝑏</m:t>
                          </m:r>
                          <m:r>
                            <a:rPr lang="en-AU" sz="2000" b="0" i="1" dirty="0" smtClean="0">
                              <a:solidFill>
                                <a:schemeClr val="tx2"/>
                              </a:solidFill>
                              <a:latin typeface="Cambria Math" panose="02040503050406030204" pitchFamily="18" charset="0"/>
                            </a:rPr>
                            <m:t>,</m:t>
                          </m:r>
                          <m:r>
                            <a:rPr lang="pt-BR" sz="2000" i="1" dirty="0" smtClean="0">
                              <a:solidFill>
                                <a:schemeClr val="tx2"/>
                              </a:solidFill>
                              <a:latin typeface="Cambria Math" panose="02040503050406030204" pitchFamily="18" charset="0"/>
                            </a:rPr>
                            <m:t>0</m:t>
                          </m:r>
                          <m:r>
                            <a:rPr lang="en-AU" sz="2000" b="0" i="1" dirty="0" smtClean="0">
                              <a:solidFill>
                                <a:schemeClr val="tx2"/>
                              </a:solidFill>
                              <a:latin typeface="Cambria Math" panose="02040503050406030204" pitchFamily="18" charset="0"/>
                            </a:rPr>
                            <m:t>.</m:t>
                          </m:r>
                          <m:r>
                            <a:rPr lang="pt-BR" sz="2000" i="1" dirty="0" smtClean="0">
                              <a:solidFill>
                                <a:schemeClr val="tx2"/>
                              </a:solidFill>
                              <a:latin typeface="Cambria Math" panose="02040503050406030204" pitchFamily="18" charset="0"/>
                            </a:rPr>
                            <m:t>05</m:t>
                          </m:r>
                        </m:e>
                      </m:d>
                      <m:r>
                        <a:rPr lang="en-AU" sz="2000" b="0" i="1" dirty="0" smtClean="0">
                          <a:solidFill>
                            <a:schemeClr val="tx2"/>
                          </a:solidFill>
                          <a:latin typeface="Cambria Math" panose="02040503050406030204" pitchFamily="18" charset="0"/>
                        </a:rPr>
                        <m:t>,</m:t>
                      </m:r>
                      <m:d>
                        <m:dPr>
                          <m:ctrlPr>
                            <a:rPr lang="pt-BR" sz="2000" i="1" dirty="0" smtClean="0">
                              <a:solidFill>
                                <a:schemeClr val="tx2"/>
                              </a:solidFill>
                              <a:latin typeface="Cambria Math" panose="02040503050406030204" pitchFamily="18" charset="0"/>
                            </a:rPr>
                          </m:ctrlPr>
                        </m:dPr>
                        <m:e>
                          <m:r>
                            <a:rPr lang="pt-BR" sz="2000" i="1" dirty="0" smtClean="0">
                              <a:solidFill>
                                <a:schemeClr val="tx2"/>
                              </a:solidFill>
                              <a:latin typeface="Cambria Math" panose="02040503050406030204" pitchFamily="18" charset="0"/>
                            </a:rPr>
                            <m:t>𝑐</m:t>
                          </m:r>
                          <m:r>
                            <a:rPr lang="en-AU" sz="2000" b="0" i="1" dirty="0" smtClean="0">
                              <a:solidFill>
                                <a:schemeClr val="tx2"/>
                              </a:solidFill>
                              <a:latin typeface="Cambria Math" panose="02040503050406030204" pitchFamily="18" charset="0"/>
                            </a:rPr>
                            <m:t>,</m:t>
                          </m:r>
                          <m:r>
                            <a:rPr lang="pt-BR" sz="2000" i="1" dirty="0" smtClean="0">
                              <a:solidFill>
                                <a:schemeClr val="tx2"/>
                              </a:solidFill>
                              <a:latin typeface="Cambria Math" panose="02040503050406030204" pitchFamily="18" charset="0"/>
                            </a:rPr>
                            <m:t>0</m:t>
                          </m:r>
                          <m:r>
                            <a:rPr lang="en-AU" sz="2000" b="0" i="1" dirty="0" smtClean="0">
                              <a:solidFill>
                                <a:schemeClr val="tx2"/>
                              </a:solidFill>
                              <a:latin typeface="Cambria Math" panose="02040503050406030204" pitchFamily="18" charset="0"/>
                            </a:rPr>
                            <m:t>.</m:t>
                          </m:r>
                          <m:r>
                            <a:rPr lang="pt-BR" sz="2000" i="1" dirty="0" smtClean="0">
                              <a:solidFill>
                                <a:schemeClr val="tx2"/>
                              </a:solidFill>
                              <a:latin typeface="Cambria Math" panose="02040503050406030204" pitchFamily="18" charset="0"/>
                            </a:rPr>
                            <m:t>1</m:t>
                          </m:r>
                        </m:e>
                      </m:d>
                      <m:r>
                        <a:rPr lang="en-AU" sz="2000" b="0" i="1" dirty="0" smtClean="0">
                          <a:solidFill>
                            <a:schemeClr val="tx2"/>
                          </a:solidFill>
                          <a:latin typeface="Cambria Math" panose="02040503050406030204" pitchFamily="18" charset="0"/>
                        </a:rPr>
                        <m:t>,</m:t>
                      </m:r>
                      <m:d>
                        <m:dPr>
                          <m:ctrlPr>
                            <a:rPr lang="pt-BR" sz="2000" i="1" dirty="0" smtClean="0">
                              <a:solidFill>
                                <a:schemeClr val="tx2"/>
                              </a:solidFill>
                              <a:latin typeface="Cambria Math" panose="02040503050406030204" pitchFamily="18" charset="0"/>
                            </a:rPr>
                          </m:ctrlPr>
                        </m:dPr>
                        <m:e>
                          <m:r>
                            <a:rPr lang="pt-BR" sz="2000" i="1" dirty="0" smtClean="0">
                              <a:solidFill>
                                <a:schemeClr val="tx2"/>
                              </a:solidFill>
                              <a:latin typeface="Cambria Math" panose="02040503050406030204" pitchFamily="18" charset="0"/>
                            </a:rPr>
                            <m:t>𝑑</m:t>
                          </m:r>
                          <m:r>
                            <a:rPr lang="en-AU" sz="2000" b="0" i="1" dirty="0" smtClean="0">
                              <a:solidFill>
                                <a:schemeClr val="tx2"/>
                              </a:solidFill>
                              <a:latin typeface="Cambria Math" panose="02040503050406030204" pitchFamily="18" charset="0"/>
                            </a:rPr>
                            <m:t>,</m:t>
                          </m:r>
                          <m:r>
                            <a:rPr lang="pt-BR" sz="2000" i="1" dirty="0" smtClean="0">
                              <a:solidFill>
                                <a:schemeClr val="tx2"/>
                              </a:solidFill>
                              <a:latin typeface="Cambria Math" panose="02040503050406030204" pitchFamily="18" charset="0"/>
                            </a:rPr>
                            <m:t>0</m:t>
                          </m:r>
                          <m:r>
                            <a:rPr lang="en-AU" sz="2000" b="0" i="1" dirty="0" smtClean="0">
                              <a:solidFill>
                                <a:schemeClr val="tx2"/>
                              </a:solidFill>
                              <a:latin typeface="Cambria Math" panose="02040503050406030204" pitchFamily="18" charset="0"/>
                            </a:rPr>
                            <m:t>.</m:t>
                          </m:r>
                          <m:r>
                            <a:rPr lang="pt-BR" sz="2000" i="1" dirty="0" smtClean="0">
                              <a:solidFill>
                                <a:schemeClr val="tx2"/>
                              </a:solidFill>
                              <a:latin typeface="Cambria Math" panose="02040503050406030204" pitchFamily="18" charset="0"/>
                            </a:rPr>
                            <m:t>2</m:t>
                          </m:r>
                        </m:e>
                      </m:d>
                      <m:r>
                        <a:rPr lang="en-AU" sz="2000" b="0" i="1" dirty="0" smtClean="0">
                          <a:solidFill>
                            <a:schemeClr val="tx2"/>
                          </a:solidFill>
                          <a:latin typeface="Cambria Math" panose="02040503050406030204" pitchFamily="18" charset="0"/>
                        </a:rPr>
                        <m:t>,</m:t>
                      </m:r>
                      <m:d>
                        <m:dPr>
                          <m:ctrlPr>
                            <a:rPr lang="pt-BR" sz="2000" i="1" dirty="0" smtClean="0">
                              <a:solidFill>
                                <a:schemeClr val="tx2"/>
                              </a:solidFill>
                              <a:latin typeface="Cambria Math" panose="02040503050406030204" pitchFamily="18" charset="0"/>
                            </a:rPr>
                          </m:ctrlPr>
                        </m:dPr>
                        <m:e>
                          <m:r>
                            <a:rPr lang="pt-BR" sz="2000" i="1" dirty="0" smtClean="0">
                              <a:solidFill>
                                <a:schemeClr val="tx2"/>
                              </a:solidFill>
                              <a:latin typeface="Cambria Math" panose="02040503050406030204" pitchFamily="18" charset="0"/>
                            </a:rPr>
                            <m:t>𝑒</m:t>
                          </m:r>
                          <m:r>
                            <a:rPr lang="en-AU" sz="2000" b="0" i="1" dirty="0" smtClean="0">
                              <a:solidFill>
                                <a:schemeClr val="tx2"/>
                              </a:solidFill>
                              <a:latin typeface="Cambria Math" panose="02040503050406030204" pitchFamily="18" charset="0"/>
                            </a:rPr>
                            <m:t>,</m:t>
                          </m:r>
                          <m:r>
                            <a:rPr lang="pt-BR" sz="2000" i="1" dirty="0" smtClean="0">
                              <a:solidFill>
                                <a:schemeClr val="tx2"/>
                              </a:solidFill>
                              <a:latin typeface="Cambria Math" panose="02040503050406030204" pitchFamily="18" charset="0"/>
                            </a:rPr>
                            <m:t>0</m:t>
                          </m:r>
                          <m:r>
                            <a:rPr lang="en-AU" sz="2000" b="0" i="1" dirty="0" smtClean="0">
                              <a:solidFill>
                                <a:schemeClr val="tx2"/>
                              </a:solidFill>
                              <a:latin typeface="Cambria Math" panose="02040503050406030204" pitchFamily="18" charset="0"/>
                            </a:rPr>
                            <m:t>.</m:t>
                          </m:r>
                          <m:r>
                            <a:rPr lang="pt-BR" sz="2000" i="1" dirty="0" smtClean="0">
                              <a:solidFill>
                                <a:schemeClr val="tx2"/>
                              </a:solidFill>
                              <a:latin typeface="Cambria Math" panose="02040503050406030204" pitchFamily="18" charset="0"/>
                            </a:rPr>
                            <m:t>3</m:t>
                          </m:r>
                        </m:e>
                      </m:d>
                      <m:r>
                        <a:rPr lang="en-AU" sz="2000" b="0" i="1" dirty="0" smtClean="0">
                          <a:solidFill>
                            <a:schemeClr val="tx2"/>
                          </a:solidFill>
                          <a:latin typeface="Cambria Math" panose="02040503050406030204" pitchFamily="18" charset="0"/>
                        </a:rPr>
                        <m:t>,</m:t>
                      </m:r>
                      <m:d>
                        <m:dPr>
                          <m:ctrlPr>
                            <a:rPr lang="pt-BR" sz="2000" i="1" dirty="0" smtClean="0">
                              <a:solidFill>
                                <a:schemeClr val="tx2"/>
                              </a:solidFill>
                              <a:latin typeface="Cambria Math" panose="02040503050406030204" pitchFamily="18" charset="0"/>
                            </a:rPr>
                          </m:ctrlPr>
                        </m:dPr>
                        <m:e>
                          <m:r>
                            <a:rPr lang="pt-BR" sz="2000" i="1" dirty="0" smtClean="0">
                              <a:solidFill>
                                <a:schemeClr val="tx2"/>
                              </a:solidFill>
                              <a:latin typeface="Cambria Math" panose="02040503050406030204" pitchFamily="18" charset="0"/>
                            </a:rPr>
                            <m:t>𝑓</m:t>
                          </m:r>
                          <m:r>
                            <a:rPr lang="en-AU" sz="2000" b="0" i="1" dirty="0" smtClean="0">
                              <a:solidFill>
                                <a:schemeClr val="tx2"/>
                              </a:solidFill>
                              <a:latin typeface="Cambria Math" panose="02040503050406030204" pitchFamily="18" charset="0"/>
                            </a:rPr>
                            <m:t>,</m:t>
                          </m:r>
                          <m:r>
                            <a:rPr lang="pt-BR" sz="2000" i="1" dirty="0" smtClean="0">
                              <a:solidFill>
                                <a:schemeClr val="tx2"/>
                              </a:solidFill>
                              <a:latin typeface="Cambria Math" panose="02040503050406030204" pitchFamily="18" charset="0"/>
                            </a:rPr>
                            <m:t>0</m:t>
                          </m:r>
                          <m:r>
                            <a:rPr lang="en-AU" sz="2000" b="0" i="1" dirty="0" smtClean="0">
                              <a:solidFill>
                                <a:schemeClr val="tx2"/>
                              </a:solidFill>
                              <a:latin typeface="Cambria Math" panose="02040503050406030204" pitchFamily="18" charset="0"/>
                            </a:rPr>
                            <m:t>.</m:t>
                          </m:r>
                          <m:r>
                            <a:rPr lang="pt-BR" sz="2000" i="1" dirty="0" smtClean="0">
                              <a:solidFill>
                                <a:schemeClr val="tx2"/>
                              </a:solidFill>
                              <a:latin typeface="Cambria Math" panose="02040503050406030204" pitchFamily="18" charset="0"/>
                            </a:rPr>
                            <m:t>2</m:t>
                          </m:r>
                        </m:e>
                      </m:d>
                      <m:r>
                        <a:rPr lang="en-AU" sz="2000" b="0" i="1" dirty="0" smtClean="0">
                          <a:solidFill>
                            <a:schemeClr val="tx2"/>
                          </a:solidFill>
                          <a:latin typeface="Cambria Math" panose="02040503050406030204" pitchFamily="18" charset="0"/>
                        </a:rPr>
                        <m:t>,</m:t>
                      </m:r>
                      <m:d>
                        <m:dPr>
                          <m:ctrlPr>
                            <a:rPr lang="pt-BR" sz="2000" i="1" dirty="0" smtClean="0">
                              <a:solidFill>
                                <a:schemeClr val="tx2"/>
                              </a:solidFill>
                              <a:latin typeface="Cambria Math" panose="02040503050406030204" pitchFamily="18" charset="0"/>
                            </a:rPr>
                          </m:ctrlPr>
                        </m:dPr>
                        <m:e>
                          <m:r>
                            <a:rPr lang="pt-BR" sz="2000" i="1" dirty="0" smtClean="0">
                              <a:solidFill>
                                <a:schemeClr val="tx2"/>
                              </a:solidFill>
                              <a:latin typeface="Cambria Math" panose="02040503050406030204" pitchFamily="18" charset="0"/>
                            </a:rPr>
                            <m:t>𝑔</m:t>
                          </m:r>
                          <m:r>
                            <a:rPr lang="en-AU" sz="2000" b="0" i="1" dirty="0" smtClean="0">
                              <a:solidFill>
                                <a:schemeClr val="tx2"/>
                              </a:solidFill>
                              <a:latin typeface="Cambria Math" panose="02040503050406030204" pitchFamily="18" charset="0"/>
                            </a:rPr>
                            <m:t>,</m:t>
                          </m:r>
                          <m:r>
                            <a:rPr lang="pt-BR" sz="2000" i="1" dirty="0" smtClean="0">
                              <a:solidFill>
                                <a:schemeClr val="tx2"/>
                              </a:solidFill>
                              <a:latin typeface="Cambria Math" panose="02040503050406030204" pitchFamily="18" charset="0"/>
                            </a:rPr>
                            <m:t>0</m:t>
                          </m:r>
                          <m:r>
                            <a:rPr lang="en-AU" sz="2000" b="0" i="1" dirty="0" smtClean="0">
                              <a:solidFill>
                                <a:schemeClr val="tx2"/>
                              </a:solidFill>
                              <a:latin typeface="Cambria Math" panose="02040503050406030204" pitchFamily="18" charset="0"/>
                            </a:rPr>
                            <m:t>.</m:t>
                          </m:r>
                          <m:r>
                            <a:rPr lang="pt-BR" sz="2000" i="1" dirty="0" smtClean="0">
                              <a:solidFill>
                                <a:schemeClr val="tx2"/>
                              </a:solidFill>
                              <a:latin typeface="Cambria Math" panose="02040503050406030204" pitchFamily="18" charset="0"/>
                            </a:rPr>
                            <m:t>1</m:t>
                          </m:r>
                        </m:e>
                      </m:d>
                      <m:r>
                        <a:rPr lang="en-AU" sz="2000" b="0" i="1" dirty="0" smtClean="0">
                          <a:solidFill>
                            <a:schemeClr val="tx2"/>
                          </a:solidFill>
                          <a:latin typeface="Cambria Math" panose="02040503050406030204" pitchFamily="18" charset="0"/>
                        </a:rPr>
                        <m:t>}</m:t>
                      </m:r>
                      <m:r>
                        <a:rPr lang="pt-BR" sz="2000" i="1" dirty="0" smtClean="0">
                          <a:solidFill>
                            <a:schemeClr val="tx2"/>
                          </a:solidFill>
                          <a:latin typeface="Cambria Math" panose="02040503050406030204" pitchFamily="18" charset="0"/>
                        </a:rPr>
                        <m:t>.</m:t>
                      </m:r>
                    </m:oMath>
                  </m:oMathPara>
                </a14:m>
                <a:endParaRPr lang="en-AU" sz="2000" dirty="0">
                  <a:solidFill>
                    <a:schemeClr val="tx2"/>
                  </a:solidFill>
                </a:endParaRPr>
              </a:p>
            </p:txBody>
          </p:sp>
        </mc:Choice>
        <mc:Fallback xmlns="">
          <p:sp>
            <p:nvSpPr>
              <p:cNvPr id="4" name="Rectangle 3">
                <a:extLst>
                  <a:ext uri="{FF2B5EF4-FFF2-40B4-BE49-F238E27FC236}">
                    <a16:creationId xmlns:a16="http://schemas.microsoft.com/office/drawing/2014/main" id="{67845E1A-A079-4A54-B6D5-D406671D7676}"/>
                  </a:ext>
                </a:extLst>
              </p:cNvPr>
              <p:cNvSpPr>
                <a:spLocks noRot="1" noChangeAspect="1" noMove="1" noResize="1" noEditPoints="1" noAdjustHandles="1" noChangeArrowheads="1" noChangeShapeType="1" noTextEdit="1"/>
              </p:cNvSpPr>
              <p:nvPr/>
            </p:nvSpPr>
            <p:spPr>
              <a:xfrm>
                <a:off x="934720" y="1097163"/>
                <a:ext cx="7442200" cy="707886"/>
              </a:xfrm>
              <a:prstGeom prst="rect">
                <a:avLst/>
              </a:prstGeom>
              <a:blipFill>
                <a:blip r:embed="rId2"/>
                <a:stretch>
                  <a:fillRect t="-4310" b="-9483"/>
                </a:stretch>
              </a:blipFill>
            </p:spPr>
            <p:txBody>
              <a:bodyPr/>
              <a:lstStyle/>
              <a:p>
                <a:r>
                  <a:rPr lang="en-AU">
                    <a:noFill/>
                  </a:rPr>
                  <a:t> </a:t>
                </a:r>
              </a:p>
            </p:txBody>
          </p:sp>
        </mc:Fallback>
      </mc:AlternateContent>
      <p:pic>
        <p:nvPicPr>
          <p:cNvPr id="6" name="Picture 5">
            <a:extLst>
              <a:ext uri="{FF2B5EF4-FFF2-40B4-BE49-F238E27FC236}">
                <a16:creationId xmlns:a16="http://schemas.microsoft.com/office/drawing/2014/main" id="{100992FC-4936-4B14-B4E0-47836E58BAFE}"/>
              </a:ext>
            </a:extLst>
          </p:cNvPr>
          <p:cNvPicPr>
            <a:picLocks noChangeAspect="1"/>
          </p:cNvPicPr>
          <p:nvPr/>
        </p:nvPicPr>
        <p:blipFill>
          <a:blip r:embed="rId3"/>
          <a:stretch>
            <a:fillRect/>
          </a:stretch>
        </p:blipFill>
        <p:spPr>
          <a:xfrm>
            <a:off x="746760" y="1999688"/>
            <a:ext cx="7650480" cy="2163239"/>
          </a:xfrm>
          <a:prstGeom prst="rect">
            <a:avLst/>
          </a:prstGeom>
        </p:spPr>
      </p:pic>
      <p:sp>
        <p:nvSpPr>
          <p:cNvPr id="5" name="Slide Number Placeholder 4">
            <a:extLst>
              <a:ext uri="{FF2B5EF4-FFF2-40B4-BE49-F238E27FC236}">
                <a16:creationId xmlns:a16="http://schemas.microsoft.com/office/drawing/2014/main" id="{0831B709-F749-EB4D-8190-92A3B630C14A}"/>
              </a:ext>
            </a:extLst>
          </p:cNvPr>
          <p:cNvSpPr>
            <a:spLocks noGrp="1"/>
          </p:cNvSpPr>
          <p:nvPr>
            <p:ph type="sldNum" sz="quarter" idx="12"/>
          </p:nvPr>
        </p:nvSpPr>
        <p:spPr/>
        <p:txBody>
          <a:bodyPr/>
          <a:lstStyle/>
          <a:p>
            <a:fld id="{66B7A6BE-7A3D-1C4F-BEDA-C5431FB9FC0F}" type="slidenum">
              <a:rPr lang="en-US" smtClean="0"/>
              <a:pPr/>
              <a:t>101</a:t>
            </a:fld>
            <a:endParaRPr lang="en-US" dirty="0"/>
          </a:p>
        </p:txBody>
      </p:sp>
    </p:spTree>
    <p:extLst>
      <p:ext uri="{BB962C8B-B14F-4D97-AF65-F5344CB8AC3E}">
        <p14:creationId xmlns:p14="http://schemas.microsoft.com/office/powerpoint/2010/main" val="216123311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01A81D7-1137-6E40-9D87-F71E33144C4D}"/>
              </a:ext>
            </a:extLst>
          </p:cNvPr>
          <p:cNvSpPr>
            <a:spLocks noGrp="1"/>
          </p:cNvSpPr>
          <p:nvPr>
            <p:ph type="sldNum" idx="10"/>
          </p:nvPr>
        </p:nvSpPr>
        <p:spPr/>
        <p:txBody>
          <a:bodyPr/>
          <a:lstStyle/>
          <a:p>
            <a:fld id="{66B7A6BE-7A3D-1C4F-BEDA-C5431FB9FC0F}" type="slidenum">
              <a:rPr lang="en-US" smtClean="0"/>
              <a:pPr/>
              <a:t>102</a:t>
            </a:fld>
            <a:endParaRPr lang="en-US" dirty="0"/>
          </a:p>
        </p:txBody>
      </p:sp>
      <p:sp>
        <p:nvSpPr>
          <p:cNvPr id="3" name="Title 2">
            <a:extLst>
              <a:ext uri="{FF2B5EF4-FFF2-40B4-BE49-F238E27FC236}">
                <a16:creationId xmlns:a16="http://schemas.microsoft.com/office/drawing/2014/main" id="{8C3277EA-7300-4A98-A9FE-119FF8B7C34B}"/>
              </a:ext>
            </a:extLst>
          </p:cNvPr>
          <p:cNvSpPr>
            <a:spLocks noGrp="1"/>
          </p:cNvSpPr>
          <p:nvPr>
            <p:ph type="title"/>
          </p:nvPr>
        </p:nvSpPr>
        <p:spPr/>
        <p:txBody>
          <a:bodyPr/>
          <a:lstStyle/>
          <a:p>
            <a:r>
              <a:rPr lang="en-AU" dirty="0"/>
              <a:t>Huffman Trees – Example</a:t>
            </a:r>
          </a:p>
        </p:txBody>
      </p:sp>
      <p:sp>
        <p:nvSpPr>
          <p:cNvPr id="2" name="Content Placeholder 1">
            <a:extLst>
              <a:ext uri="{FF2B5EF4-FFF2-40B4-BE49-F238E27FC236}">
                <a16:creationId xmlns:a16="http://schemas.microsoft.com/office/drawing/2014/main" id="{980A8CA5-746B-457B-B2C0-40082CF4F1F2}"/>
              </a:ext>
            </a:extLst>
          </p:cNvPr>
          <p:cNvSpPr>
            <a:spLocks noGrp="1"/>
          </p:cNvSpPr>
          <p:nvPr>
            <p:ph idx="4294967295"/>
          </p:nvPr>
        </p:nvSpPr>
        <p:spPr>
          <a:xfrm>
            <a:off x="0" y="903288"/>
            <a:ext cx="8729663" cy="3794125"/>
          </a:xfrm>
        </p:spPr>
        <p:txBody>
          <a:bodyPr/>
          <a:lstStyle/>
          <a:p>
            <a:pPr marL="0" indent="0">
              <a:buNone/>
            </a:pPr>
            <a:r>
              <a:rPr lang="en-AU" dirty="0"/>
              <a:t> </a:t>
            </a:r>
          </a:p>
        </p:txBody>
      </p: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67845E1A-A079-4A54-B6D5-D406671D7676}"/>
                  </a:ext>
                </a:extLst>
              </p:cNvPr>
              <p:cNvSpPr/>
              <p:nvPr/>
            </p:nvSpPr>
            <p:spPr>
              <a:xfrm>
                <a:off x="934720" y="1097163"/>
                <a:ext cx="7442200" cy="707886"/>
              </a:xfrm>
              <a:prstGeom prst="rect">
                <a:avLst/>
              </a:prstGeom>
            </p:spPr>
            <p:txBody>
              <a:bodyPr wrap="square">
                <a:spAutoFit/>
              </a:bodyPr>
              <a:lstStyle/>
              <a:p>
                <a:pPr algn="ctr"/>
                <a:r>
                  <a:rPr lang="en-AU" sz="2000" dirty="0">
                    <a:solidFill>
                      <a:schemeClr val="tx2"/>
                    </a:solidFill>
                  </a:rPr>
                  <a:t>Construct a Huffman Tree from the Alphabet</a:t>
                </a:r>
              </a:p>
              <a:p>
                <a:pPr algn="ctr"/>
                <a14:m>
                  <m:oMathPara xmlns:m="http://schemas.openxmlformats.org/officeDocument/2006/math">
                    <m:oMathParaPr>
                      <m:jc m:val="centerGroup"/>
                    </m:oMathParaPr>
                    <m:oMath xmlns:m="http://schemas.openxmlformats.org/officeDocument/2006/math">
                      <m:r>
                        <a:rPr lang="en-AU" sz="2000" b="0" i="1" dirty="0" smtClean="0">
                          <a:solidFill>
                            <a:schemeClr val="tx2"/>
                          </a:solidFill>
                          <a:latin typeface="Cambria Math" panose="02040503050406030204" pitchFamily="18" charset="0"/>
                        </a:rPr>
                        <m:t>{</m:t>
                      </m:r>
                      <m:d>
                        <m:dPr>
                          <m:ctrlPr>
                            <a:rPr lang="pt-BR" sz="2000" i="1" dirty="0" smtClean="0">
                              <a:solidFill>
                                <a:schemeClr val="tx2"/>
                              </a:solidFill>
                              <a:latin typeface="Cambria Math" panose="02040503050406030204" pitchFamily="18" charset="0"/>
                            </a:rPr>
                          </m:ctrlPr>
                        </m:dPr>
                        <m:e>
                          <m:r>
                            <a:rPr lang="pt-BR" sz="2000" i="1" dirty="0" smtClean="0">
                              <a:solidFill>
                                <a:schemeClr val="tx2"/>
                              </a:solidFill>
                              <a:latin typeface="Cambria Math" panose="02040503050406030204" pitchFamily="18" charset="0"/>
                            </a:rPr>
                            <m:t>𝑎</m:t>
                          </m:r>
                          <m:r>
                            <a:rPr lang="en-AU" sz="2000" b="0" i="1" dirty="0" smtClean="0">
                              <a:solidFill>
                                <a:schemeClr val="tx2"/>
                              </a:solidFill>
                              <a:latin typeface="Cambria Math" panose="02040503050406030204" pitchFamily="18" charset="0"/>
                            </a:rPr>
                            <m:t>,</m:t>
                          </m:r>
                          <m:r>
                            <a:rPr lang="pt-BR" sz="2000" i="1" dirty="0" smtClean="0">
                              <a:solidFill>
                                <a:schemeClr val="tx2"/>
                              </a:solidFill>
                              <a:latin typeface="Cambria Math" panose="02040503050406030204" pitchFamily="18" charset="0"/>
                            </a:rPr>
                            <m:t>0</m:t>
                          </m:r>
                          <m:r>
                            <a:rPr lang="en-AU" sz="2000" b="0" i="1" dirty="0" smtClean="0">
                              <a:solidFill>
                                <a:schemeClr val="tx2"/>
                              </a:solidFill>
                              <a:latin typeface="Cambria Math" panose="02040503050406030204" pitchFamily="18" charset="0"/>
                            </a:rPr>
                            <m:t>.</m:t>
                          </m:r>
                          <m:r>
                            <a:rPr lang="pt-BR" sz="2000" i="1" dirty="0" smtClean="0">
                              <a:solidFill>
                                <a:schemeClr val="tx2"/>
                              </a:solidFill>
                              <a:latin typeface="Cambria Math" panose="02040503050406030204" pitchFamily="18" charset="0"/>
                            </a:rPr>
                            <m:t>05</m:t>
                          </m:r>
                        </m:e>
                      </m:d>
                      <m:r>
                        <a:rPr lang="en-AU" sz="2000" b="0" i="1" dirty="0" smtClean="0">
                          <a:solidFill>
                            <a:schemeClr val="tx2"/>
                          </a:solidFill>
                          <a:latin typeface="Cambria Math" panose="02040503050406030204" pitchFamily="18" charset="0"/>
                        </a:rPr>
                        <m:t>,</m:t>
                      </m:r>
                      <m:d>
                        <m:dPr>
                          <m:ctrlPr>
                            <a:rPr lang="pt-BR" sz="2000" i="1" dirty="0" smtClean="0">
                              <a:solidFill>
                                <a:schemeClr val="tx2"/>
                              </a:solidFill>
                              <a:latin typeface="Cambria Math" panose="02040503050406030204" pitchFamily="18" charset="0"/>
                            </a:rPr>
                          </m:ctrlPr>
                        </m:dPr>
                        <m:e>
                          <m:r>
                            <a:rPr lang="pt-BR" sz="2000" i="1" dirty="0" smtClean="0">
                              <a:solidFill>
                                <a:schemeClr val="tx2"/>
                              </a:solidFill>
                              <a:latin typeface="Cambria Math" panose="02040503050406030204" pitchFamily="18" charset="0"/>
                            </a:rPr>
                            <m:t>𝑏</m:t>
                          </m:r>
                          <m:r>
                            <a:rPr lang="en-AU" sz="2000" b="0" i="1" dirty="0" smtClean="0">
                              <a:solidFill>
                                <a:schemeClr val="tx2"/>
                              </a:solidFill>
                              <a:latin typeface="Cambria Math" panose="02040503050406030204" pitchFamily="18" charset="0"/>
                            </a:rPr>
                            <m:t>,</m:t>
                          </m:r>
                          <m:r>
                            <a:rPr lang="pt-BR" sz="2000" i="1" dirty="0" smtClean="0">
                              <a:solidFill>
                                <a:schemeClr val="tx2"/>
                              </a:solidFill>
                              <a:latin typeface="Cambria Math" panose="02040503050406030204" pitchFamily="18" charset="0"/>
                            </a:rPr>
                            <m:t>0</m:t>
                          </m:r>
                          <m:r>
                            <a:rPr lang="en-AU" sz="2000" b="0" i="1" dirty="0" smtClean="0">
                              <a:solidFill>
                                <a:schemeClr val="tx2"/>
                              </a:solidFill>
                              <a:latin typeface="Cambria Math" panose="02040503050406030204" pitchFamily="18" charset="0"/>
                            </a:rPr>
                            <m:t>.</m:t>
                          </m:r>
                          <m:r>
                            <a:rPr lang="pt-BR" sz="2000" i="1" dirty="0" smtClean="0">
                              <a:solidFill>
                                <a:schemeClr val="tx2"/>
                              </a:solidFill>
                              <a:latin typeface="Cambria Math" panose="02040503050406030204" pitchFamily="18" charset="0"/>
                            </a:rPr>
                            <m:t>05</m:t>
                          </m:r>
                        </m:e>
                      </m:d>
                      <m:r>
                        <a:rPr lang="en-AU" sz="2000" b="0" i="1" dirty="0" smtClean="0">
                          <a:solidFill>
                            <a:schemeClr val="tx2"/>
                          </a:solidFill>
                          <a:latin typeface="Cambria Math" panose="02040503050406030204" pitchFamily="18" charset="0"/>
                        </a:rPr>
                        <m:t>,</m:t>
                      </m:r>
                      <m:d>
                        <m:dPr>
                          <m:ctrlPr>
                            <a:rPr lang="pt-BR" sz="2000" i="1" dirty="0" smtClean="0">
                              <a:solidFill>
                                <a:schemeClr val="tx2"/>
                              </a:solidFill>
                              <a:latin typeface="Cambria Math" panose="02040503050406030204" pitchFamily="18" charset="0"/>
                            </a:rPr>
                          </m:ctrlPr>
                        </m:dPr>
                        <m:e>
                          <m:r>
                            <a:rPr lang="pt-BR" sz="2000" i="1" dirty="0" smtClean="0">
                              <a:solidFill>
                                <a:schemeClr val="tx2"/>
                              </a:solidFill>
                              <a:latin typeface="Cambria Math" panose="02040503050406030204" pitchFamily="18" charset="0"/>
                            </a:rPr>
                            <m:t>𝑐</m:t>
                          </m:r>
                          <m:r>
                            <a:rPr lang="en-AU" sz="2000" b="0" i="1" dirty="0" smtClean="0">
                              <a:solidFill>
                                <a:schemeClr val="tx2"/>
                              </a:solidFill>
                              <a:latin typeface="Cambria Math" panose="02040503050406030204" pitchFamily="18" charset="0"/>
                            </a:rPr>
                            <m:t>,</m:t>
                          </m:r>
                          <m:r>
                            <a:rPr lang="pt-BR" sz="2000" i="1" dirty="0" smtClean="0">
                              <a:solidFill>
                                <a:schemeClr val="tx2"/>
                              </a:solidFill>
                              <a:latin typeface="Cambria Math" panose="02040503050406030204" pitchFamily="18" charset="0"/>
                            </a:rPr>
                            <m:t>0</m:t>
                          </m:r>
                          <m:r>
                            <a:rPr lang="en-AU" sz="2000" b="0" i="1" dirty="0" smtClean="0">
                              <a:solidFill>
                                <a:schemeClr val="tx2"/>
                              </a:solidFill>
                              <a:latin typeface="Cambria Math" panose="02040503050406030204" pitchFamily="18" charset="0"/>
                            </a:rPr>
                            <m:t>.</m:t>
                          </m:r>
                          <m:r>
                            <a:rPr lang="pt-BR" sz="2000" i="1" dirty="0" smtClean="0">
                              <a:solidFill>
                                <a:schemeClr val="tx2"/>
                              </a:solidFill>
                              <a:latin typeface="Cambria Math" panose="02040503050406030204" pitchFamily="18" charset="0"/>
                            </a:rPr>
                            <m:t>1</m:t>
                          </m:r>
                        </m:e>
                      </m:d>
                      <m:r>
                        <a:rPr lang="en-AU" sz="2000" b="0" i="1" dirty="0" smtClean="0">
                          <a:solidFill>
                            <a:schemeClr val="tx2"/>
                          </a:solidFill>
                          <a:latin typeface="Cambria Math" panose="02040503050406030204" pitchFamily="18" charset="0"/>
                        </a:rPr>
                        <m:t>,</m:t>
                      </m:r>
                      <m:d>
                        <m:dPr>
                          <m:ctrlPr>
                            <a:rPr lang="pt-BR" sz="2000" i="1" dirty="0" smtClean="0">
                              <a:solidFill>
                                <a:schemeClr val="tx2"/>
                              </a:solidFill>
                              <a:latin typeface="Cambria Math" panose="02040503050406030204" pitchFamily="18" charset="0"/>
                            </a:rPr>
                          </m:ctrlPr>
                        </m:dPr>
                        <m:e>
                          <m:r>
                            <a:rPr lang="pt-BR" sz="2000" i="1" dirty="0" smtClean="0">
                              <a:solidFill>
                                <a:schemeClr val="tx2"/>
                              </a:solidFill>
                              <a:latin typeface="Cambria Math" panose="02040503050406030204" pitchFamily="18" charset="0"/>
                            </a:rPr>
                            <m:t>𝑑</m:t>
                          </m:r>
                          <m:r>
                            <a:rPr lang="en-AU" sz="2000" b="0" i="1" dirty="0" smtClean="0">
                              <a:solidFill>
                                <a:schemeClr val="tx2"/>
                              </a:solidFill>
                              <a:latin typeface="Cambria Math" panose="02040503050406030204" pitchFamily="18" charset="0"/>
                            </a:rPr>
                            <m:t>,</m:t>
                          </m:r>
                          <m:r>
                            <a:rPr lang="pt-BR" sz="2000" i="1" dirty="0" smtClean="0">
                              <a:solidFill>
                                <a:schemeClr val="tx2"/>
                              </a:solidFill>
                              <a:latin typeface="Cambria Math" panose="02040503050406030204" pitchFamily="18" charset="0"/>
                            </a:rPr>
                            <m:t>0</m:t>
                          </m:r>
                          <m:r>
                            <a:rPr lang="en-AU" sz="2000" b="0" i="1" dirty="0" smtClean="0">
                              <a:solidFill>
                                <a:schemeClr val="tx2"/>
                              </a:solidFill>
                              <a:latin typeface="Cambria Math" panose="02040503050406030204" pitchFamily="18" charset="0"/>
                            </a:rPr>
                            <m:t>.</m:t>
                          </m:r>
                          <m:r>
                            <a:rPr lang="pt-BR" sz="2000" i="1" dirty="0" smtClean="0">
                              <a:solidFill>
                                <a:schemeClr val="tx2"/>
                              </a:solidFill>
                              <a:latin typeface="Cambria Math" panose="02040503050406030204" pitchFamily="18" charset="0"/>
                            </a:rPr>
                            <m:t>2</m:t>
                          </m:r>
                        </m:e>
                      </m:d>
                      <m:r>
                        <a:rPr lang="en-AU" sz="2000" b="0" i="1" dirty="0" smtClean="0">
                          <a:solidFill>
                            <a:schemeClr val="tx2"/>
                          </a:solidFill>
                          <a:latin typeface="Cambria Math" panose="02040503050406030204" pitchFamily="18" charset="0"/>
                        </a:rPr>
                        <m:t>,</m:t>
                      </m:r>
                      <m:d>
                        <m:dPr>
                          <m:ctrlPr>
                            <a:rPr lang="pt-BR" sz="2000" i="1" dirty="0" smtClean="0">
                              <a:solidFill>
                                <a:schemeClr val="tx2"/>
                              </a:solidFill>
                              <a:latin typeface="Cambria Math" panose="02040503050406030204" pitchFamily="18" charset="0"/>
                            </a:rPr>
                          </m:ctrlPr>
                        </m:dPr>
                        <m:e>
                          <m:r>
                            <a:rPr lang="pt-BR" sz="2000" i="1" dirty="0" smtClean="0">
                              <a:solidFill>
                                <a:schemeClr val="tx2"/>
                              </a:solidFill>
                              <a:latin typeface="Cambria Math" panose="02040503050406030204" pitchFamily="18" charset="0"/>
                            </a:rPr>
                            <m:t>𝑒</m:t>
                          </m:r>
                          <m:r>
                            <a:rPr lang="en-AU" sz="2000" b="0" i="1" dirty="0" smtClean="0">
                              <a:solidFill>
                                <a:schemeClr val="tx2"/>
                              </a:solidFill>
                              <a:latin typeface="Cambria Math" panose="02040503050406030204" pitchFamily="18" charset="0"/>
                            </a:rPr>
                            <m:t>,</m:t>
                          </m:r>
                          <m:r>
                            <a:rPr lang="pt-BR" sz="2000" i="1" dirty="0" smtClean="0">
                              <a:solidFill>
                                <a:schemeClr val="tx2"/>
                              </a:solidFill>
                              <a:latin typeface="Cambria Math" panose="02040503050406030204" pitchFamily="18" charset="0"/>
                            </a:rPr>
                            <m:t>0</m:t>
                          </m:r>
                          <m:r>
                            <a:rPr lang="en-AU" sz="2000" b="0" i="1" dirty="0" smtClean="0">
                              <a:solidFill>
                                <a:schemeClr val="tx2"/>
                              </a:solidFill>
                              <a:latin typeface="Cambria Math" panose="02040503050406030204" pitchFamily="18" charset="0"/>
                            </a:rPr>
                            <m:t>.</m:t>
                          </m:r>
                          <m:r>
                            <a:rPr lang="pt-BR" sz="2000" i="1" dirty="0" smtClean="0">
                              <a:solidFill>
                                <a:schemeClr val="tx2"/>
                              </a:solidFill>
                              <a:latin typeface="Cambria Math" panose="02040503050406030204" pitchFamily="18" charset="0"/>
                            </a:rPr>
                            <m:t>3</m:t>
                          </m:r>
                        </m:e>
                      </m:d>
                      <m:r>
                        <a:rPr lang="en-AU" sz="2000" b="0" i="1" dirty="0" smtClean="0">
                          <a:solidFill>
                            <a:schemeClr val="tx2"/>
                          </a:solidFill>
                          <a:latin typeface="Cambria Math" panose="02040503050406030204" pitchFamily="18" charset="0"/>
                        </a:rPr>
                        <m:t>,</m:t>
                      </m:r>
                      <m:d>
                        <m:dPr>
                          <m:ctrlPr>
                            <a:rPr lang="pt-BR" sz="2000" i="1" dirty="0" smtClean="0">
                              <a:solidFill>
                                <a:schemeClr val="tx2"/>
                              </a:solidFill>
                              <a:latin typeface="Cambria Math" panose="02040503050406030204" pitchFamily="18" charset="0"/>
                            </a:rPr>
                          </m:ctrlPr>
                        </m:dPr>
                        <m:e>
                          <m:r>
                            <a:rPr lang="pt-BR" sz="2000" i="1" dirty="0" smtClean="0">
                              <a:solidFill>
                                <a:schemeClr val="tx2"/>
                              </a:solidFill>
                              <a:latin typeface="Cambria Math" panose="02040503050406030204" pitchFamily="18" charset="0"/>
                            </a:rPr>
                            <m:t>𝑓</m:t>
                          </m:r>
                          <m:r>
                            <a:rPr lang="en-AU" sz="2000" b="0" i="1" dirty="0" smtClean="0">
                              <a:solidFill>
                                <a:schemeClr val="tx2"/>
                              </a:solidFill>
                              <a:latin typeface="Cambria Math" panose="02040503050406030204" pitchFamily="18" charset="0"/>
                            </a:rPr>
                            <m:t>,</m:t>
                          </m:r>
                          <m:r>
                            <a:rPr lang="pt-BR" sz="2000" i="1" dirty="0" smtClean="0">
                              <a:solidFill>
                                <a:schemeClr val="tx2"/>
                              </a:solidFill>
                              <a:latin typeface="Cambria Math" panose="02040503050406030204" pitchFamily="18" charset="0"/>
                            </a:rPr>
                            <m:t>0</m:t>
                          </m:r>
                          <m:r>
                            <a:rPr lang="en-AU" sz="2000" b="0" i="1" dirty="0" smtClean="0">
                              <a:solidFill>
                                <a:schemeClr val="tx2"/>
                              </a:solidFill>
                              <a:latin typeface="Cambria Math" panose="02040503050406030204" pitchFamily="18" charset="0"/>
                            </a:rPr>
                            <m:t>.</m:t>
                          </m:r>
                          <m:r>
                            <a:rPr lang="pt-BR" sz="2000" i="1" dirty="0" smtClean="0">
                              <a:solidFill>
                                <a:schemeClr val="tx2"/>
                              </a:solidFill>
                              <a:latin typeface="Cambria Math" panose="02040503050406030204" pitchFamily="18" charset="0"/>
                            </a:rPr>
                            <m:t>2</m:t>
                          </m:r>
                        </m:e>
                      </m:d>
                      <m:r>
                        <a:rPr lang="en-AU" sz="2000" b="0" i="1" dirty="0" smtClean="0">
                          <a:solidFill>
                            <a:schemeClr val="tx2"/>
                          </a:solidFill>
                          <a:latin typeface="Cambria Math" panose="02040503050406030204" pitchFamily="18" charset="0"/>
                        </a:rPr>
                        <m:t>,</m:t>
                      </m:r>
                      <m:d>
                        <m:dPr>
                          <m:ctrlPr>
                            <a:rPr lang="pt-BR" sz="2000" i="1" dirty="0" smtClean="0">
                              <a:solidFill>
                                <a:schemeClr val="tx2"/>
                              </a:solidFill>
                              <a:latin typeface="Cambria Math" panose="02040503050406030204" pitchFamily="18" charset="0"/>
                            </a:rPr>
                          </m:ctrlPr>
                        </m:dPr>
                        <m:e>
                          <m:r>
                            <a:rPr lang="pt-BR" sz="2000" i="1" dirty="0" smtClean="0">
                              <a:solidFill>
                                <a:schemeClr val="tx2"/>
                              </a:solidFill>
                              <a:latin typeface="Cambria Math" panose="02040503050406030204" pitchFamily="18" charset="0"/>
                            </a:rPr>
                            <m:t>𝑔</m:t>
                          </m:r>
                          <m:r>
                            <a:rPr lang="en-AU" sz="2000" b="0" i="1" dirty="0" smtClean="0">
                              <a:solidFill>
                                <a:schemeClr val="tx2"/>
                              </a:solidFill>
                              <a:latin typeface="Cambria Math" panose="02040503050406030204" pitchFamily="18" charset="0"/>
                            </a:rPr>
                            <m:t>,</m:t>
                          </m:r>
                          <m:r>
                            <a:rPr lang="pt-BR" sz="2000" i="1" dirty="0" smtClean="0">
                              <a:solidFill>
                                <a:schemeClr val="tx2"/>
                              </a:solidFill>
                              <a:latin typeface="Cambria Math" panose="02040503050406030204" pitchFamily="18" charset="0"/>
                            </a:rPr>
                            <m:t>0</m:t>
                          </m:r>
                          <m:r>
                            <a:rPr lang="en-AU" sz="2000" b="0" i="1" dirty="0" smtClean="0">
                              <a:solidFill>
                                <a:schemeClr val="tx2"/>
                              </a:solidFill>
                              <a:latin typeface="Cambria Math" panose="02040503050406030204" pitchFamily="18" charset="0"/>
                            </a:rPr>
                            <m:t>.</m:t>
                          </m:r>
                          <m:r>
                            <a:rPr lang="pt-BR" sz="2000" i="1" dirty="0" smtClean="0">
                              <a:solidFill>
                                <a:schemeClr val="tx2"/>
                              </a:solidFill>
                              <a:latin typeface="Cambria Math" panose="02040503050406030204" pitchFamily="18" charset="0"/>
                            </a:rPr>
                            <m:t>1</m:t>
                          </m:r>
                        </m:e>
                      </m:d>
                      <m:r>
                        <a:rPr lang="en-AU" sz="2000" b="0" i="1" dirty="0" smtClean="0">
                          <a:solidFill>
                            <a:schemeClr val="tx2"/>
                          </a:solidFill>
                          <a:latin typeface="Cambria Math" panose="02040503050406030204" pitchFamily="18" charset="0"/>
                        </a:rPr>
                        <m:t>}</m:t>
                      </m:r>
                      <m:r>
                        <a:rPr lang="pt-BR" sz="2000" i="1" dirty="0" smtClean="0">
                          <a:solidFill>
                            <a:schemeClr val="tx2"/>
                          </a:solidFill>
                          <a:latin typeface="Cambria Math" panose="02040503050406030204" pitchFamily="18" charset="0"/>
                        </a:rPr>
                        <m:t>.</m:t>
                      </m:r>
                    </m:oMath>
                  </m:oMathPara>
                </a14:m>
                <a:endParaRPr lang="en-AU" sz="2000" dirty="0">
                  <a:solidFill>
                    <a:schemeClr val="tx2"/>
                  </a:solidFill>
                </a:endParaRPr>
              </a:p>
            </p:txBody>
          </p:sp>
        </mc:Choice>
        <mc:Fallback xmlns="">
          <p:sp>
            <p:nvSpPr>
              <p:cNvPr id="4" name="Rectangle 3">
                <a:extLst>
                  <a:ext uri="{FF2B5EF4-FFF2-40B4-BE49-F238E27FC236}">
                    <a16:creationId xmlns:a16="http://schemas.microsoft.com/office/drawing/2014/main" id="{67845E1A-A079-4A54-B6D5-D406671D7676}"/>
                  </a:ext>
                </a:extLst>
              </p:cNvPr>
              <p:cNvSpPr>
                <a:spLocks noRot="1" noChangeAspect="1" noMove="1" noResize="1" noEditPoints="1" noAdjustHandles="1" noChangeArrowheads="1" noChangeShapeType="1" noTextEdit="1"/>
              </p:cNvSpPr>
              <p:nvPr/>
            </p:nvSpPr>
            <p:spPr>
              <a:xfrm>
                <a:off x="934720" y="1097163"/>
                <a:ext cx="7442200" cy="707886"/>
              </a:xfrm>
              <a:prstGeom prst="rect">
                <a:avLst/>
              </a:prstGeom>
              <a:blipFill>
                <a:blip r:embed="rId2"/>
                <a:stretch>
                  <a:fillRect t="-4310" b="-9483"/>
                </a:stretch>
              </a:blipFill>
            </p:spPr>
            <p:txBody>
              <a:bodyPr/>
              <a:lstStyle/>
              <a:p>
                <a:r>
                  <a:rPr lang="en-AU">
                    <a:noFill/>
                  </a:rPr>
                  <a:t> </a:t>
                </a:r>
              </a:p>
            </p:txBody>
          </p:sp>
        </mc:Fallback>
      </mc:AlternateContent>
      <p:pic>
        <p:nvPicPr>
          <p:cNvPr id="6" name="Picture 5">
            <a:extLst>
              <a:ext uri="{FF2B5EF4-FFF2-40B4-BE49-F238E27FC236}">
                <a16:creationId xmlns:a16="http://schemas.microsoft.com/office/drawing/2014/main" id="{100992FC-4936-4B14-B4E0-47836E58BAFE}"/>
              </a:ext>
            </a:extLst>
          </p:cNvPr>
          <p:cNvPicPr>
            <a:picLocks noChangeAspect="1"/>
          </p:cNvPicPr>
          <p:nvPr/>
        </p:nvPicPr>
        <p:blipFill>
          <a:blip r:embed="rId3"/>
          <a:stretch>
            <a:fillRect/>
          </a:stretch>
        </p:blipFill>
        <p:spPr>
          <a:xfrm>
            <a:off x="331875" y="1999688"/>
            <a:ext cx="8456497" cy="2117510"/>
          </a:xfrm>
          <a:prstGeom prst="rect">
            <a:avLst/>
          </a:prstGeom>
        </p:spPr>
      </p:pic>
    </p:spTree>
    <p:extLst>
      <p:ext uri="{BB962C8B-B14F-4D97-AF65-F5344CB8AC3E}">
        <p14:creationId xmlns:p14="http://schemas.microsoft.com/office/powerpoint/2010/main" val="16264022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80A8CA5-746B-457B-B2C0-40082CF4F1F2}"/>
              </a:ext>
            </a:extLst>
          </p:cNvPr>
          <p:cNvSpPr>
            <a:spLocks noGrp="1"/>
          </p:cNvSpPr>
          <p:nvPr>
            <p:ph idx="1"/>
          </p:nvPr>
        </p:nvSpPr>
        <p:spPr/>
        <p:txBody>
          <a:bodyPr/>
          <a:lstStyle/>
          <a:p>
            <a:pPr marL="0" indent="0">
              <a:buNone/>
            </a:pPr>
            <a:r>
              <a:rPr lang="en-AU" dirty="0"/>
              <a:t> </a:t>
            </a:r>
          </a:p>
        </p:txBody>
      </p:sp>
      <p:sp>
        <p:nvSpPr>
          <p:cNvPr id="3" name="Title 2">
            <a:extLst>
              <a:ext uri="{FF2B5EF4-FFF2-40B4-BE49-F238E27FC236}">
                <a16:creationId xmlns:a16="http://schemas.microsoft.com/office/drawing/2014/main" id="{8C3277EA-7300-4A98-A9FE-119FF8B7C34B}"/>
              </a:ext>
            </a:extLst>
          </p:cNvPr>
          <p:cNvSpPr>
            <a:spLocks noGrp="1"/>
          </p:cNvSpPr>
          <p:nvPr>
            <p:ph type="title"/>
          </p:nvPr>
        </p:nvSpPr>
        <p:spPr/>
        <p:txBody>
          <a:bodyPr/>
          <a:lstStyle/>
          <a:p>
            <a:r>
              <a:rPr lang="en-AU" dirty="0"/>
              <a:t>Huffman Trees – Example</a:t>
            </a:r>
          </a:p>
        </p:txBody>
      </p: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67845E1A-A079-4A54-B6D5-D406671D7676}"/>
                  </a:ext>
                </a:extLst>
              </p:cNvPr>
              <p:cNvSpPr/>
              <p:nvPr/>
            </p:nvSpPr>
            <p:spPr>
              <a:xfrm>
                <a:off x="934720" y="1097163"/>
                <a:ext cx="7442200" cy="707886"/>
              </a:xfrm>
              <a:prstGeom prst="rect">
                <a:avLst/>
              </a:prstGeom>
            </p:spPr>
            <p:txBody>
              <a:bodyPr wrap="square">
                <a:spAutoFit/>
              </a:bodyPr>
              <a:lstStyle/>
              <a:p>
                <a:pPr algn="ctr"/>
                <a:r>
                  <a:rPr lang="en-AU" sz="2000" dirty="0">
                    <a:solidFill>
                      <a:schemeClr val="tx2"/>
                    </a:solidFill>
                  </a:rPr>
                  <a:t>Construct a Huffman Tree from the Alphabet</a:t>
                </a:r>
              </a:p>
              <a:p>
                <a:pPr algn="ctr"/>
                <a14:m>
                  <m:oMathPara xmlns:m="http://schemas.openxmlformats.org/officeDocument/2006/math">
                    <m:oMathParaPr>
                      <m:jc m:val="centerGroup"/>
                    </m:oMathParaPr>
                    <m:oMath xmlns:m="http://schemas.openxmlformats.org/officeDocument/2006/math">
                      <m:r>
                        <a:rPr lang="en-AU" sz="2000" b="0" i="1" dirty="0" smtClean="0">
                          <a:solidFill>
                            <a:schemeClr val="tx2"/>
                          </a:solidFill>
                          <a:latin typeface="Cambria Math" panose="02040503050406030204" pitchFamily="18" charset="0"/>
                        </a:rPr>
                        <m:t>{</m:t>
                      </m:r>
                      <m:d>
                        <m:dPr>
                          <m:ctrlPr>
                            <a:rPr lang="pt-BR" sz="2000" i="1" dirty="0" smtClean="0">
                              <a:solidFill>
                                <a:schemeClr val="tx2"/>
                              </a:solidFill>
                              <a:latin typeface="Cambria Math" panose="02040503050406030204" pitchFamily="18" charset="0"/>
                            </a:rPr>
                          </m:ctrlPr>
                        </m:dPr>
                        <m:e>
                          <m:r>
                            <a:rPr lang="pt-BR" sz="2000" i="1" dirty="0" smtClean="0">
                              <a:solidFill>
                                <a:schemeClr val="tx2"/>
                              </a:solidFill>
                              <a:latin typeface="Cambria Math" panose="02040503050406030204" pitchFamily="18" charset="0"/>
                            </a:rPr>
                            <m:t>𝑎</m:t>
                          </m:r>
                          <m:r>
                            <a:rPr lang="en-AU" sz="2000" b="0" i="1" dirty="0" smtClean="0">
                              <a:solidFill>
                                <a:schemeClr val="tx2"/>
                              </a:solidFill>
                              <a:latin typeface="Cambria Math" panose="02040503050406030204" pitchFamily="18" charset="0"/>
                            </a:rPr>
                            <m:t>,</m:t>
                          </m:r>
                          <m:r>
                            <a:rPr lang="pt-BR" sz="2000" i="1" dirty="0" smtClean="0">
                              <a:solidFill>
                                <a:schemeClr val="tx2"/>
                              </a:solidFill>
                              <a:latin typeface="Cambria Math" panose="02040503050406030204" pitchFamily="18" charset="0"/>
                            </a:rPr>
                            <m:t>0</m:t>
                          </m:r>
                          <m:r>
                            <a:rPr lang="en-AU" sz="2000" b="0" i="1" dirty="0" smtClean="0">
                              <a:solidFill>
                                <a:schemeClr val="tx2"/>
                              </a:solidFill>
                              <a:latin typeface="Cambria Math" panose="02040503050406030204" pitchFamily="18" charset="0"/>
                            </a:rPr>
                            <m:t>.</m:t>
                          </m:r>
                          <m:r>
                            <a:rPr lang="pt-BR" sz="2000" i="1" dirty="0" smtClean="0">
                              <a:solidFill>
                                <a:schemeClr val="tx2"/>
                              </a:solidFill>
                              <a:latin typeface="Cambria Math" panose="02040503050406030204" pitchFamily="18" charset="0"/>
                            </a:rPr>
                            <m:t>05</m:t>
                          </m:r>
                        </m:e>
                      </m:d>
                      <m:r>
                        <a:rPr lang="en-AU" sz="2000" b="0" i="1" dirty="0" smtClean="0">
                          <a:solidFill>
                            <a:schemeClr val="tx2"/>
                          </a:solidFill>
                          <a:latin typeface="Cambria Math" panose="02040503050406030204" pitchFamily="18" charset="0"/>
                        </a:rPr>
                        <m:t>,</m:t>
                      </m:r>
                      <m:d>
                        <m:dPr>
                          <m:ctrlPr>
                            <a:rPr lang="pt-BR" sz="2000" i="1" dirty="0" smtClean="0">
                              <a:solidFill>
                                <a:schemeClr val="tx2"/>
                              </a:solidFill>
                              <a:latin typeface="Cambria Math" panose="02040503050406030204" pitchFamily="18" charset="0"/>
                            </a:rPr>
                          </m:ctrlPr>
                        </m:dPr>
                        <m:e>
                          <m:r>
                            <a:rPr lang="pt-BR" sz="2000" i="1" dirty="0" smtClean="0">
                              <a:solidFill>
                                <a:schemeClr val="tx2"/>
                              </a:solidFill>
                              <a:latin typeface="Cambria Math" panose="02040503050406030204" pitchFamily="18" charset="0"/>
                            </a:rPr>
                            <m:t>𝑏</m:t>
                          </m:r>
                          <m:r>
                            <a:rPr lang="en-AU" sz="2000" b="0" i="1" dirty="0" smtClean="0">
                              <a:solidFill>
                                <a:schemeClr val="tx2"/>
                              </a:solidFill>
                              <a:latin typeface="Cambria Math" panose="02040503050406030204" pitchFamily="18" charset="0"/>
                            </a:rPr>
                            <m:t>,</m:t>
                          </m:r>
                          <m:r>
                            <a:rPr lang="pt-BR" sz="2000" i="1" dirty="0" smtClean="0">
                              <a:solidFill>
                                <a:schemeClr val="tx2"/>
                              </a:solidFill>
                              <a:latin typeface="Cambria Math" panose="02040503050406030204" pitchFamily="18" charset="0"/>
                            </a:rPr>
                            <m:t>0</m:t>
                          </m:r>
                          <m:r>
                            <a:rPr lang="en-AU" sz="2000" b="0" i="1" dirty="0" smtClean="0">
                              <a:solidFill>
                                <a:schemeClr val="tx2"/>
                              </a:solidFill>
                              <a:latin typeface="Cambria Math" panose="02040503050406030204" pitchFamily="18" charset="0"/>
                            </a:rPr>
                            <m:t>.</m:t>
                          </m:r>
                          <m:r>
                            <a:rPr lang="pt-BR" sz="2000" i="1" dirty="0" smtClean="0">
                              <a:solidFill>
                                <a:schemeClr val="tx2"/>
                              </a:solidFill>
                              <a:latin typeface="Cambria Math" panose="02040503050406030204" pitchFamily="18" charset="0"/>
                            </a:rPr>
                            <m:t>05</m:t>
                          </m:r>
                        </m:e>
                      </m:d>
                      <m:r>
                        <a:rPr lang="en-AU" sz="2000" b="0" i="1" dirty="0" smtClean="0">
                          <a:solidFill>
                            <a:schemeClr val="tx2"/>
                          </a:solidFill>
                          <a:latin typeface="Cambria Math" panose="02040503050406030204" pitchFamily="18" charset="0"/>
                        </a:rPr>
                        <m:t>,</m:t>
                      </m:r>
                      <m:d>
                        <m:dPr>
                          <m:ctrlPr>
                            <a:rPr lang="pt-BR" sz="2000" i="1" dirty="0" smtClean="0">
                              <a:solidFill>
                                <a:schemeClr val="tx2"/>
                              </a:solidFill>
                              <a:latin typeface="Cambria Math" panose="02040503050406030204" pitchFamily="18" charset="0"/>
                            </a:rPr>
                          </m:ctrlPr>
                        </m:dPr>
                        <m:e>
                          <m:r>
                            <a:rPr lang="pt-BR" sz="2000" i="1" dirty="0" smtClean="0">
                              <a:solidFill>
                                <a:schemeClr val="tx2"/>
                              </a:solidFill>
                              <a:latin typeface="Cambria Math" panose="02040503050406030204" pitchFamily="18" charset="0"/>
                            </a:rPr>
                            <m:t>𝑐</m:t>
                          </m:r>
                          <m:r>
                            <a:rPr lang="en-AU" sz="2000" b="0" i="1" dirty="0" smtClean="0">
                              <a:solidFill>
                                <a:schemeClr val="tx2"/>
                              </a:solidFill>
                              <a:latin typeface="Cambria Math" panose="02040503050406030204" pitchFamily="18" charset="0"/>
                            </a:rPr>
                            <m:t>,</m:t>
                          </m:r>
                          <m:r>
                            <a:rPr lang="pt-BR" sz="2000" i="1" dirty="0" smtClean="0">
                              <a:solidFill>
                                <a:schemeClr val="tx2"/>
                              </a:solidFill>
                              <a:latin typeface="Cambria Math" panose="02040503050406030204" pitchFamily="18" charset="0"/>
                            </a:rPr>
                            <m:t>0</m:t>
                          </m:r>
                          <m:r>
                            <a:rPr lang="en-AU" sz="2000" b="0" i="1" dirty="0" smtClean="0">
                              <a:solidFill>
                                <a:schemeClr val="tx2"/>
                              </a:solidFill>
                              <a:latin typeface="Cambria Math" panose="02040503050406030204" pitchFamily="18" charset="0"/>
                            </a:rPr>
                            <m:t>.</m:t>
                          </m:r>
                          <m:r>
                            <a:rPr lang="pt-BR" sz="2000" i="1" dirty="0" smtClean="0">
                              <a:solidFill>
                                <a:schemeClr val="tx2"/>
                              </a:solidFill>
                              <a:latin typeface="Cambria Math" panose="02040503050406030204" pitchFamily="18" charset="0"/>
                            </a:rPr>
                            <m:t>1</m:t>
                          </m:r>
                        </m:e>
                      </m:d>
                      <m:r>
                        <a:rPr lang="en-AU" sz="2000" b="0" i="1" dirty="0" smtClean="0">
                          <a:solidFill>
                            <a:schemeClr val="tx2"/>
                          </a:solidFill>
                          <a:latin typeface="Cambria Math" panose="02040503050406030204" pitchFamily="18" charset="0"/>
                        </a:rPr>
                        <m:t>,</m:t>
                      </m:r>
                      <m:d>
                        <m:dPr>
                          <m:ctrlPr>
                            <a:rPr lang="pt-BR" sz="2000" i="1" dirty="0" smtClean="0">
                              <a:solidFill>
                                <a:schemeClr val="tx2"/>
                              </a:solidFill>
                              <a:latin typeface="Cambria Math" panose="02040503050406030204" pitchFamily="18" charset="0"/>
                            </a:rPr>
                          </m:ctrlPr>
                        </m:dPr>
                        <m:e>
                          <m:r>
                            <a:rPr lang="pt-BR" sz="2000" i="1" dirty="0" smtClean="0">
                              <a:solidFill>
                                <a:schemeClr val="tx2"/>
                              </a:solidFill>
                              <a:latin typeface="Cambria Math" panose="02040503050406030204" pitchFamily="18" charset="0"/>
                            </a:rPr>
                            <m:t>𝑑</m:t>
                          </m:r>
                          <m:r>
                            <a:rPr lang="en-AU" sz="2000" b="0" i="1" dirty="0" smtClean="0">
                              <a:solidFill>
                                <a:schemeClr val="tx2"/>
                              </a:solidFill>
                              <a:latin typeface="Cambria Math" panose="02040503050406030204" pitchFamily="18" charset="0"/>
                            </a:rPr>
                            <m:t>,</m:t>
                          </m:r>
                          <m:r>
                            <a:rPr lang="pt-BR" sz="2000" i="1" dirty="0" smtClean="0">
                              <a:solidFill>
                                <a:schemeClr val="tx2"/>
                              </a:solidFill>
                              <a:latin typeface="Cambria Math" panose="02040503050406030204" pitchFamily="18" charset="0"/>
                            </a:rPr>
                            <m:t>0</m:t>
                          </m:r>
                          <m:r>
                            <a:rPr lang="en-AU" sz="2000" b="0" i="1" dirty="0" smtClean="0">
                              <a:solidFill>
                                <a:schemeClr val="tx2"/>
                              </a:solidFill>
                              <a:latin typeface="Cambria Math" panose="02040503050406030204" pitchFamily="18" charset="0"/>
                            </a:rPr>
                            <m:t>.</m:t>
                          </m:r>
                          <m:r>
                            <a:rPr lang="pt-BR" sz="2000" i="1" dirty="0" smtClean="0">
                              <a:solidFill>
                                <a:schemeClr val="tx2"/>
                              </a:solidFill>
                              <a:latin typeface="Cambria Math" panose="02040503050406030204" pitchFamily="18" charset="0"/>
                            </a:rPr>
                            <m:t>2</m:t>
                          </m:r>
                        </m:e>
                      </m:d>
                      <m:r>
                        <a:rPr lang="en-AU" sz="2000" b="0" i="1" dirty="0" smtClean="0">
                          <a:solidFill>
                            <a:schemeClr val="tx2"/>
                          </a:solidFill>
                          <a:latin typeface="Cambria Math" panose="02040503050406030204" pitchFamily="18" charset="0"/>
                        </a:rPr>
                        <m:t>,</m:t>
                      </m:r>
                      <m:d>
                        <m:dPr>
                          <m:ctrlPr>
                            <a:rPr lang="pt-BR" sz="2000" i="1" dirty="0" smtClean="0">
                              <a:solidFill>
                                <a:schemeClr val="tx2"/>
                              </a:solidFill>
                              <a:latin typeface="Cambria Math" panose="02040503050406030204" pitchFamily="18" charset="0"/>
                            </a:rPr>
                          </m:ctrlPr>
                        </m:dPr>
                        <m:e>
                          <m:r>
                            <a:rPr lang="pt-BR" sz="2000" i="1" dirty="0" smtClean="0">
                              <a:solidFill>
                                <a:schemeClr val="tx2"/>
                              </a:solidFill>
                              <a:latin typeface="Cambria Math" panose="02040503050406030204" pitchFamily="18" charset="0"/>
                            </a:rPr>
                            <m:t>𝑒</m:t>
                          </m:r>
                          <m:r>
                            <a:rPr lang="en-AU" sz="2000" b="0" i="1" dirty="0" smtClean="0">
                              <a:solidFill>
                                <a:schemeClr val="tx2"/>
                              </a:solidFill>
                              <a:latin typeface="Cambria Math" panose="02040503050406030204" pitchFamily="18" charset="0"/>
                            </a:rPr>
                            <m:t>,</m:t>
                          </m:r>
                          <m:r>
                            <a:rPr lang="pt-BR" sz="2000" i="1" dirty="0" smtClean="0">
                              <a:solidFill>
                                <a:schemeClr val="tx2"/>
                              </a:solidFill>
                              <a:latin typeface="Cambria Math" panose="02040503050406030204" pitchFamily="18" charset="0"/>
                            </a:rPr>
                            <m:t>0</m:t>
                          </m:r>
                          <m:r>
                            <a:rPr lang="en-AU" sz="2000" b="0" i="1" dirty="0" smtClean="0">
                              <a:solidFill>
                                <a:schemeClr val="tx2"/>
                              </a:solidFill>
                              <a:latin typeface="Cambria Math" panose="02040503050406030204" pitchFamily="18" charset="0"/>
                            </a:rPr>
                            <m:t>.</m:t>
                          </m:r>
                          <m:r>
                            <a:rPr lang="pt-BR" sz="2000" i="1" dirty="0" smtClean="0">
                              <a:solidFill>
                                <a:schemeClr val="tx2"/>
                              </a:solidFill>
                              <a:latin typeface="Cambria Math" panose="02040503050406030204" pitchFamily="18" charset="0"/>
                            </a:rPr>
                            <m:t>3</m:t>
                          </m:r>
                        </m:e>
                      </m:d>
                      <m:r>
                        <a:rPr lang="en-AU" sz="2000" b="0" i="1" dirty="0" smtClean="0">
                          <a:solidFill>
                            <a:schemeClr val="tx2"/>
                          </a:solidFill>
                          <a:latin typeface="Cambria Math" panose="02040503050406030204" pitchFamily="18" charset="0"/>
                        </a:rPr>
                        <m:t>,</m:t>
                      </m:r>
                      <m:d>
                        <m:dPr>
                          <m:ctrlPr>
                            <a:rPr lang="pt-BR" sz="2000" i="1" dirty="0" smtClean="0">
                              <a:solidFill>
                                <a:schemeClr val="tx2"/>
                              </a:solidFill>
                              <a:latin typeface="Cambria Math" panose="02040503050406030204" pitchFamily="18" charset="0"/>
                            </a:rPr>
                          </m:ctrlPr>
                        </m:dPr>
                        <m:e>
                          <m:r>
                            <a:rPr lang="pt-BR" sz="2000" i="1" dirty="0" smtClean="0">
                              <a:solidFill>
                                <a:schemeClr val="tx2"/>
                              </a:solidFill>
                              <a:latin typeface="Cambria Math" panose="02040503050406030204" pitchFamily="18" charset="0"/>
                            </a:rPr>
                            <m:t>𝑓</m:t>
                          </m:r>
                          <m:r>
                            <a:rPr lang="en-AU" sz="2000" b="0" i="1" dirty="0" smtClean="0">
                              <a:solidFill>
                                <a:schemeClr val="tx2"/>
                              </a:solidFill>
                              <a:latin typeface="Cambria Math" panose="02040503050406030204" pitchFamily="18" charset="0"/>
                            </a:rPr>
                            <m:t>,</m:t>
                          </m:r>
                          <m:r>
                            <a:rPr lang="pt-BR" sz="2000" i="1" dirty="0" smtClean="0">
                              <a:solidFill>
                                <a:schemeClr val="tx2"/>
                              </a:solidFill>
                              <a:latin typeface="Cambria Math" panose="02040503050406030204" pitchFamily="18" charset="0"/>
                            </a:rPr>
                            <m:t>0</m:t>
                          </m:r>
                          <m:r>
                            <a:rPr lang="en-AU" sz="2000" b="0" i="1" dirty="0" smtClean="0">
                              <a:solidFill>
                                <a:schemeClr val="tx2"/>
                              </a:solidFill>
                              <a:latin typeface="Cambria Math" panose="02040503050406030204" pitchFamily="18" charset="0"/>
                            </a:rPr>
                            <m:t>.</m:t>
                          </m:r>
                          <m:r>
                            <a:rPr lang="pt-BR" sz="2000" i="1" dirty="0" smtClean="0">
                              <a:solidFill>
                                <a:schemeClr val="tx2"/>
                              </a:solidFill>
                              <a:latin typeface="Cambria Math" panose="02040503050406030204" pitchFamily="18" charset="0"/>
                            </a:rPr>
                            <m:t>2</m:t>
                          </m:r>
                        </m:e>
                      </m:d>
                      <m:r>
                        <a:rPr lang="en-AU" sz="2000" b="0" i="1" dirty="0" smtClean="0">
                          <a:solidFill>
                            <a:schemeClr val="tx2"/>
                          </a:solidFill>
                          <a:latin typeface="Cambria Math" panose="02040503050406030204" pitchFamily="18" charset="0"/>
                        </a:rPr>
                        <m:t>,</m:t>
                      </m:r>
                      <m:d>
                        <m:dPr>
                          <m:ctrlPr>
                            <a:rPr lang="pt-BR" sz="2000" i="1" dirty="0" smtClean="0">
                              <a:solidFill>
                                <a:schemeClr val="tx2"/>
                              </a:solidFill>
                              <a:latin typeface="Cambria Math" panose="02040503050406030204" pitchFamily="18" charset="0"/>
                            </a:rPr>
                          </m:ctrlPr>
                        </m:dPr>
                        <m:e>
                          <m:r>
                            <a:rPr lang="pt-BR" sz="2000" i="1" dirty="0" smtClean="0">
                              <a:solidFill>
                                <a:schemeClr val="tx2"/>
                              </a:solidFill>
                              <a:latin typeface="Cambria Math" panose="02040503050406030204" pitchFamily="18" charset="0"/>
                            </a:rPr>
                            <m:t>𝑔</m:t>
                          </m:r>
                          <m:r>
                            <a:rPr lang="en-AU" sz="2000" b="0" i="1" dirty="0" smtClean="0">
                              <a:solidFill>
                                <a:schemeClr val="tx2"/>
                              </a:solidFill>
                              <a:latin typeface="Cambria Math" panose="02040503050406030204" pitchFamily="18" charset="0"/>
                            </a:rPr>
                            <m:t>,</m:t>
                          </m:r>
                          <m:r>
                            <a:rPr lang="pt-BR" sz="2000" i="1" dirty="0" smtClean="0">
                              <a:solidFill>
                                <a:schemeClr val="tx2"/>
                              </a:solidFill>
                              <a:latin typeface="Cambria Math" panose="02040503050406030204" pitchFamily="18" charset="0"/>
                            </a:rPr>
                            <m:t>0</m:t>
                          </m:r>
                          <m:r>
                            <a:rPr lang="en-AU" sz="2000" b="0" i="1" dirty="0" smtClean="0">
                              <a:solidFill>
                                <a:schemeClr val="tx2"/>
                              </a:solidFill>
                              <a:latin typeface="Cambria Math" panose="02040503050406030204" pitchFamily="18" charset="0"/>
                            </a:rPr>
                            <m:t>.</m:t>
                          </m:r>
                          <m:r>
                            <a:rPr lang="pt-BR" sz="2000" i="1" dirty="0" smtClean="0">
                              <a:solidFill>
                                <a:schemeClr val="tx2"/>
                              </a:solidFill>
                              <a:latin typeface="Cambria Math" panose="02040503050406030204" pitchFamily="18" charset="0"/>
                            </a:rPr>
                            <m:t>1</m:t>
                          </m:r>
                        </m:e>
                      </m:d>
                      <m:r>
                        <a:rPr lang="en-AU" sz="2000" b="0" i="1" dirty="0" smtClean="0">
                          <a:solidFill>
                            <a:schemeClr val="tx2"/>
                          </a:solidFill>
                          <a:latin typeface="Cambria Math" panose="02040503050406030204" pitchFamily="18" charset="0"/>
                        </a:rPr>
                        <m:t>}</m:t>
                      </m:r>
                      <m:r>
                        <a:rPr lang="pt-BR" sz="2000" i="1" dirty="0" smtClean="0">
                          <a:solidFill>
                            <a:schemeClr val="tx2"/>
                          </a:solidFill>
                          <a:latin typeface="Cambria Math" panose="02040503050406030204" pitchFamily="18" charset="0"/>
                        </a:rPr>
                        <m:t>.</m:t>
                      </m:r>
                    </m:oMath>
                  </m:oMathPara>
                </a14:m>
                <a:endParaRPr lang="en-AU" sz="2000" dirty="0">
                  <a:solidFill>
                    <a:schemeClr val="tx2"/>
                  </a:solidFill>
                </a:endParaRPr>
              </a:p>
            </p:txBody>
          </p:sp>
        </mc:Choice>
        <mc:Fallback xmlns="">
          <p:sp>
            <p:nvSpPr>
              <p:cNvPr id="4" name="Rectangle 3">
                <a:extLst>
                  <a:ext uri="{FF2B5EF4-FFF2-40B4-BE49-F238E27FC236}">
                    <a16:creationId xmlns:a16="http://schemas.microsoft.com/office/drawing/2014/main" id="{67845E1A-A079-4A54-B6D5-D406671D7676}"/>
                  </a:ext>
                </a:extLst>
              </p:cNvPr>
              <p:cNvSpPr>
                <a:spLocks noRot="1" noChangeAspect="1" noMove="1" noResize="1" noEditPoints="1" noAdjustHandles="1" noChangeArrowheads="1" noChangeShapeType="1" noTextEdit="1"/>
              </p:cNvSpPr>
              <p:nvPr/>
            </p:nvSpPr>
            <p:spPr>
              <a:xfrm>
                <a:off x="934720" y="1097163"/>
                <a:ext cx="7442200" cy="707886"/>
              </a:xfrm>
              <a:prstGeom prst="rect">
                <a:avLst/>
              </a:prstGeom>
              <a:blipFill>
                <a:blip r:embed="rId2"/>
                <a:stretch>
                  <a:fillRect t="-4310" b="-9483"/>
                </a:stretch>
              </a:blipFill>
            </p:spPr>
            <p:txBody>
              <a:bodyPr/>
              <a:lstStyle/>
              <a:p>
                <a:r>
                  <a:rPr lang="en-AU">
                    <a:noFill/>
                  </a:rPr>
                  <a:t> </a:t>
                </a:r>
              </a:p>
            </p:txBody>
          </p:sp>
        </mc:Fallback>
      </mc:AlternateContent>
      <p:pic>
        <p:nvPicPr>
          <p:cNvPr id="6" name="Picture 5">
            <a:extLst>
              <a:ext uri="{FF2B5EF4-FFF2-40B4-BE49-F238E27FC236}">
                <a16:creationId xmlns:a16="http://schemas.microsoft.com/office/drawing/2014/main" id="{100992FC-4936-4B14-B4E0-47836E58BAFE}"/>
              </a:ext>
            </a:extLst>
          </p:cNvPr>
          <p:cNvPicPr>
            <a:picLocks noChangeAspect="1"/>
          </p:cNvPicPr>
          <p:nvPr/>
        </p:nvPicPr>
        <p:blipFill>
          <a:blip r:embed="rId3"/>
          <a:stretch>
            <a:fillRect/>
          </a:stretch>
        </p:blipFill>
        <p:spPr>
          <a:xfrm>
            <a:off x="515921" y="1999688"/>
            <a:ext cx="8112158" cy="2521512"/>
          </a:xfrm>
          <a:prstGeom prst="rect">
            <a:avLst/>
          </a:prstGeom>
        </p:spPr>
      </p:pic>
      <p:sp>
        <p:nvSpPr>
          <p:cNvPr id="5" name="Slide Number Placeholder 4">
            <a:extLst>
              <a:ext uri="{FF2B5EF4-FFF2-40B4-BE49-F238E27FC236}">
                <a16:creationId xmlns:a16="http://schemas.microsoft.com/office/drawing/2014/main" id="{6E58F89E-810B-F54C-8A38-7BF0E7002929}"/>
              </a:ext>
            </a:extLst>
          </p:cNvPr>
          <p:cNvSpPr>
            <a:spLocks noGrp="1"/>
          </p:cNvSpPr>
          <p:nvPr>
            <p:ph type="sldNum" sz="quarter" idx="12"/>
          </p:nvPr>
        </p:nvSpPr>
        <p:spPr/>
        <p:txBody>
          <a:bodyPr/>
          <a:lstStyle/>
          <a:p>
            <a:fld id="{66B7A6BE-7A3D-1C4F-BEDA-C5431FB9FC0F}" type="slidenum">
              <a:rPr lang="en-US" smtClean="0"/>
              <a:pPr/>
              <a:t>103</a:t>
            </a:fld>
            <a:endParaRPr lang="en-US" dirty="0"/>
          </a:p>
        </p:txBody>
      </p:sp>
    </p:spTree>
    <p:extLst>
      <p:ext uri="{BB962C8B-B14F-4D97-AF65-F5344CB8AC3E}">
        <p14:creationId xmlns:p14="http://schemas.microsoft.com/office/powerpoint/2010/main" val="368406393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C0935635-8556-BF45-A6F2-3D0E88857728}"/>
              </a:ext>
            </a:extLst>
          </p:cNvPr>
          <p:cNvSpPr>
            <a:spLocks noGrp="1"/>
          </p:cNvSpPr>
          <p:nvPr>
            <p:ph type="sldNum" idx="10"/>
          </p:nvPr>
        </p:nvSpPr>
        <p:spPr/>
        <p:txBody>
          <a:bodyPr/>
          <a:lstStyle/>
          <a:p>
            <a:fld id="{66B7A6BE-7A3D-1C4F-BEDA-C5431FB9FC0F}" type="slidenum">
              <a:rPr lang="en-US" smtClean="0"/>
              <a:pPr/>
              <a:t>104</a:t>
            </a:fld>
            <a:endParaRPr lang="en-US" dirty="0"/>
          </a:p>
        </p:txBody>
      </p:sp>
      <p:sp>
        <p:nvSpPr>
          <p:cNvPr id="3" name="Title 2">
            <a:extLst>
              <a:ext uri="{FF2B5EF4-FFF2-40B4-BE49-F238E27FC236}">
                <a16:creationId xmlns:a16="http://schemas.microsoft.com/office/drawing/2014/main" id="{8C3277EA-7300-4A98-A9FE-119FF8B7C34B}"/>
              </a:ext>
            </a:extLst>
          </p:cNvPr>
          <p:cNvSpPr>
            <a:spLocks noGrp="1"/>
          </p:cNvSpPr>
          <p:nvPr>
            <p:ph type="title"/>
          </p:nvPr>
        </p:nvSpPr>
        <p:spPr>
          <a:xfrm>
            <a:off x="1" y="-1"/>
            <a:ext cx="8259288" cy="902525"/>
          </a:xfrm>
        </p:spPr>
        <p:txBody>
          <a:bodyPr/>
          <a:lstStyle/>
          <a:p>
            <a:r>
              <a:rPr lang="en-AU" dirty="0"/>
              <a:t>Huffman Trees – Example</a:t>
            </a:r>
          </a:p>
        </p:txBody>
      </p:sp>
      <p:sp>
        <p:nvSpPr>
          <p:cNvPr id="2" name="Content Placeholder 1">
            <a:extLst>
              <a:ext uri="{FF2B5EF4-FFF2-40B4-BE49-F238E27FC236}">
                <a16:creationId xmlns:a16="http://schemas.microsoft.com/office/drawing/2014/main" id="{980A8CA5-746B-457B-B2C0-40082CF4F1F2}"/>
              </a:ext>
            </a:extLst>
          </p:cNvPr>
          <p:cNvSpPr>
            <a:spLocks noGrp="1"/>
          </p:cNvSpPr>
          <p:nvPr>
            <p:ph idx="4294967295"/>
          </p:nvPr>
        </p:nvSpPr>
        <p:spPr>
          <a:xfrm>
            <a:off x="0" y="903288"/>
            <a:ext cx="8729663" cy="3794125"/>
          </a:xfrm>
        </p:spPr>
        <p:txBody>
          <a:bodyPr/>
          <a:lstStyle/>
          <a:p>
            <a:pPr marL="0" indent="0">
              <a:buNone/>
            </a:pPr>
            <a:r>
              <a:rPr lang="en-AU" dirty="0"/>
              <a:t> </a:t>
            </a:r>
          </a:p>
        </p:txBody>
      </p: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67845E1A-A079-4A54-B6D5-D406671D7676}"/>
                  </a:ext>
                </a:extLst>
              </p:cNvPr>
              <p:cNvSpPr/>
              <p:nvPr/>
            </p:nvSpPr>
            <p:spPr>
              <a:xfrm>
                <a:off x="934720" y="1097163"/>
                <a:ext cx="7442200" cy="707886"/>
              </a:xfrm>
              <a:prstGeom prst="rect">
                <a:avLst/>
              </a:prstGeom>
            </p:spPr>
            <p:txBody>
              <a:bodyPr wrap="square">
                <a:spAutoFit/>
              </a:bodyPr>
              <a:lstStyle/>
              <a:p>
                <a:pPr algn="ctr"/>
                <a:r>
                  <a:rPr lang="en-AU" sz="2000" dirty="0">
                    <a:solidFill>
                      <a:schemeClr val="tx2"/>
                    </a:solidFill>
                  </a:rPr>
                  <a:t>Construct a Huffman Tree from the Alphabet</a:t>
                </a:r>
              </a:p>
              <a:p>
                <a:pPr algn="ctr"/>
                <a14:m>
                  <m:oMathPara xmlns:m="http://schemas.openxmlformats.org/officeDocument/2006/math">
                    <m:oMathParaPr>
                      <m:jc m:val="centerGroup"/>
                    </m:oMathParaPr>
                    <m:oMath xmlns:m="http://schemas.openxmlformats.org/officeDocument/2006/math">
                      <m:r>
                        <a:rPr lang="en-AU" sz="2000" b="0" i="1" dirty="0" smtClean="0">
                          <a:solidFill>
                            <a:schemeClr val="tx2"/>
                          </a:solidFill>
                          <a:latin typeface="Cambria Math" panose="02040503050406030204" pitchFamily="18" charset="0"/>
                        </a:rPr>
                        <m:t>{</m:t>
                      </m:r>
                      <m:d>
                        <m:dPr>
                          <m:ctrlPr>
                            <a:rPr lang="pt-BR" sz="2000" i="1" dirty="0" smtClean="0">
                              <a:solidFill>
                                <a:schemeClr val="tx2"/>
                              </a:solidFill>
                              <a:latin typeface="Cambria Math" panose="02040503050406030204" pitchFamily="18" charset="0"/>
                            </a:rPr>
                          </m:ctrlPr>
                        </m:dPr>
                        <m:e>
                          <m:r>
                            <a:rPr lang="pt-BR" sz="2000" i="1" dirty="0" smtClean="0">
                              <a:solidFill>
                                <a:schemeClr val="tx2"/>
                              </a:solidFill>
                              <a:latin typeface="Cambria Math" panose="02040503050406030204" pitchFamily="18" charset="0"/>
                            </a:rPr>
                            <m:t>𝑎</m:t>
                          </m:r>
                          <m:r>
                            <a:rPr lang="en-AU" sz="2000" b="0" i="1" dirty="0" smtClean="0">
                              <a:solidFill>
                                <a:schemeClr val="tx2"/>
                              </a:solidFill>
                              <a:latin typeface="Cambria Math" panose="02040503050406030204" pitchFamily="18" charset="0"/>
                            </a:rPr>
                            <m:t>,</m:t>
                          </m:r>
                          <m:r>
                            <a:rPr lang="pt-BR" sz="2000" i="1" dirty="0" smtClean="0">
                              <a:solidFill>
                                <a:schemeClr val="tx2"/>
                              </a:solidFill>
                              <a:latin typeface="Cambria Math" panose="02040503050406030204" pitchFamily="18" charset="0"/>
                            </a:rPr>
                            <m:t>0</m:t>
                          </m:r>
                          <m:r>
                            <a:rPr lang="en-AU" sz="2000" b="0" i="1" dirty="0" smtClean="0">
                              <a:solidFill>
                                <a:schemeClr val="tx2"/>
                              </a:solidFill>
                              <a:latin typeface="Cambria Math" panose="02040503050406030204" pitchFamily="18" charset="0"/>
                            </a:rPr>
                            <m:t>.</m:t>
                          </m:r>
                          <m:r>
                            <a:rPr lang="pt-BR" sz="2000" i="1" dirty="0" smtClean="0">
                              <a:solidFill>
                                <a:schemeClr val="tx2"/>
                              </a:solidFill>
                              <a:latin typeface="Cambria Math" panose="02040503050406030204" pitchFamily="18" charset="0"/>
                            </a:rPr>
                            <m:t>05</m:t>
                          </m:r>
                        </m:e>
                      </m:d>
                      <m:r>
                        <a:rPr lang="en-AU" sz="2000" b="0" i="1" dirty="0" smtClean="0">
                          <a:solidFill>
                            <a:schemeClr val="tx2"/>
                          </a:solidFill>
                          <a:latin typeface="Cambria Math" panose="02040503050406030204" pitchFamily="18" charset="0"/>
                        </a:rPr>
                        <m:t>,</m:t>
                      </m:r>
                      <m:d>
                        <m:dPr>
                          <m:ctrlPr>
                            <a:rPr lang="pt-BR" sz="2000" i="1" dirty="0" smtClean="0">
                              <a:solidFill>
                                <a:schemeClr val="tx2"/>
                              </a:solidFill>
                              <a:latin typeface="Cambria Math" panose="02040503050406030204" pitchFamily="18" charset="0"/>
                            </a:rPr>
                          </m:ctrlPr>
                        </m:dPr>
                        <m:e>
                          <m:r>
                            <a:rPr lang="pt-BR" sz="2000" i="1" dirty="0" smtClean="0">
                              <a:solidFill>
                                <a:schemeClr val="tx2"/>
                              </a:solidFill>
                              <a:latin typeface="Cambria Math" panose="02040503050406030204" pitchFamily="18" charset="0"/>
                            </a:rPr>
                            <m:t>𝑏</m:t>
                          </m:r>
                          <m:r>
                            <a:rPr lang="en-AU" sz="2000" b="0" i="1" dirty="0" smtClean="0">
                              <a:solidFill>
                                <a:schemeClr val="tx2"/>
                              </a:solidFill>
                              <a:latin typeface="Cambria Math" panose="02040503050406030204" pitchFamily="18" charset="0"/>
                            </a:rPr>
                            <m:t>,</m:t>
                          </m:r>
                          <m:r>
                            <a:rPr lang="pt-BR" sz="2000" i="1" dirty="0" smtClean="0">
                              <a:solidFill>
                                <a:schemeClr val="tx2"/>
                              </a:solidFill>
                              <a:latin typeface="Cambria Math" panose="02040503050406030204" pitchFamily="18" charset="0"/>
                            </a:rPr>
                            <m:t>0</m:t>
                          </m:r>
                          <m:r>
                            <a:rPr lang="en-AU" sz="2000" b="0" i="1" dirty="0" smtClean="0">
                              <a:solidFill>
                                <a:schemeClr val="tx2"/>
                              </a:solidFill>
                              <a:latin typeface="Cambria Math" panose="02040503050406030204" pitchFamily="18" charset="0"/>
                            </a:rPr>
                            <m:t>.</m:t>
                          </m:r>
                          <m:r>
                            <a:rPr lang="pt-BR" sz="2000" i="1" dirty="0" smtClean="0">
                              <a:solidFill>
                                <a:schemeClr val="tx2"/>
                              </a:solidFill>
                              <a:latin typeface="Cambria Math" panose="02040503050406030204" pitchFamily="18" charset="0"/>
                            </a:rPr>
                            <m:t>05</m:t>
                          </m:r>
                        </m:e>
                      </m:d>
                      <m:r>
                        <a:rPr lang="en-AU" sz="2000" b="0" i="1" dirty="0" smtClean="0">
                          <a:solidFill>
                            <a:schemeClr val="tx2"/>
                          </a:solidFill>
                          <a:latin typeface="Cambria Math" panose="02040503050406030204" pitchFamily="18" charset="0"/>
                        </a:rPr>
                        <m:t>,</m:t>
                      </m:r>
                      <m:d>
                        <m:dPr>
                          <m:ctrlPr>
                            <a:rPr lang="pt-BR" sz="2000" i="1" dirty="0" smtClean="0">
                              <a:solidFill>
                                <a:schemeClr val="tx2"/>
                              </a:solidFill>
                              <a:latin typeface="Cambria Math" panose="02040503050406030204" pitchFamily="18" charset="0"/>
                            </a:rPr>
                          </m:ctrlPr>
                        </m:dPr>
                        <m:e>
                          <m:r>
                            <a:rPr lang="pt-BR" sz="2000" i="1" dirty="0" smtClean="0">
                              <a:solidFill>
                                <a:schemeClr val="tx2"/>
                              </a:solidFill>
                              <a:latin typeface="Cambria Math" panose="02040503050406030204" pitchFamily="18" charset="0"/>
                            </a:rPr>
                            <m:t>𝑐</m:t>
                          </m:r>
                          <m:r>
                            <a:rPr lang="en-AU" sz="2000" b="0" i="1" dirty="0" smtClean="0">
                              <a:solidFill>
                                <a:schemeClr val="tx2"/>
                              </a:solidFill>
                              <a:latin typeface="Cambria Math" panose="02040503050406030204" pitchFamily="18" charset="0"/>
                            </a:rPr>
                            <m:t>,</m:t>
                          </m:r>
                          <m:r>
                            <a:rPr lang="pt-BR" sz="2000" i="1" dirty="0" smtClean="0">
                              <a:solidFill>
                                <a:schemeClr val="tx2"/>
                              </a:solidFill>
                              <a:latin typeface="Cambria Math" panose="02040503050406030204" pitchFamily="18" charset="0"/>
                            </a:rPr>
                            <m:t>0</m:t>
                          </m:r>
                          <m:r>
                            <a:rPr lang="en-AU" sz="2000" b="0" i="1" dirty="0" smtClean="0">
                              <a:solidFill>
                                <a:schemeClr val="tx2"/>
                              </a:solidFill>
                              <a:latin typeface="Cambria Math" panose="02040503050406030204" pitchFamily="18" charset="0"/>
                            </a:rPr>
                            <m:t>.</m:t>
                          </m:r>
                          <m:r>
                            <a:rPr lang="pt-BR" sz="2000" i="1" dirty="0" smtClean="0">
                              <a:solidFill>
                                <a:schemeClr val="tx2"/>
                              </a:solidFill>
                              <a:latin typeface="Cambria Math" panose="02040503050406030204" pitchFamily="18" charset="0"/>
                            </a:rPr>
                            <m:t>1</m:t>
                          </m:r>
                        </m:e>
                      </m:d>
                      <m:r>
                        <a:rPr lang="en-AU" sz="2000" b="0" i="1" dirty="0" smtClean="0">
                          <a:solidFill>
                            <a:schemeClr val="tx2"/>
                          </a:solidFill>
                          <a:latin typeface="Cambria Math" panose="02040503050406030204" pitchFamily="18" charset="0"/>
                        </a:rPr>
                        <m:t>,</m:t>
                      </m:r>
                      <m:d>
                        <m:dPr>
                          <m:ctrlPr>
                            <a:rPr lang="pt-BR" sz="2000" i="1" dirty="0" smtClean="0">
                              <a:solidFill>
                                <a:schemeClr val="tx2"/>
                              </a:solidFill>
                              <a:latin typeface="Cambria Math" panose="02040503050406030204" pitchFamily="18" charset="0"/>
                            </a:rPr>
                          </m:ctrlPr>
                        </m:dPr>
                        <m:e>
                          <m:r>
                            <a:rPr lang="pt-BR" sz="2000" i="1" dirty="0" smtClean="0">
                              <a:solidFill>
                                <a:schemeClr val="tx2"/>
                              </a:solidFill>
                              <a:latin typeface="Cambria Math" panose="02040503050406030204" pitchFamily="18" charset="0"/>
                            </a:rPr>
                            <m:t>𝑑</m:t>
                          </m:r>
                          <m:r>
                            <a:rPr lang="en-AU" sz="2000" b="0" i="1" dirty="0" smtClean="0">
                              <a:solidFill>
                                <a:schemeClr val="tx2"/>
                              </a:solidFill>
                              <a:latin typeface="Cambria Math" panose="02040503050406030204" pitchFamily="18" charset="0"/>
                            </a:rPr>
                            <m:t>,</m:t>
                          </m:r>
                          <m:r>
                            <a:rPr lang="pt-BR" sz="2000" i="1" dirty="0" smtClean="0">
                              <a:solidFill>
                                <a:schemeClr val="tx2"/>
                              </a:solidFill>
                              <a:latin typeface="Cambria Math" panose="02040503050406030204" pitchFamily="18" charset="0"/>
                            </a:rPr>
                            <m:t>0</m:t>
                          </m:r>
                          <m:r>
                            <a:rPr lang="en-AU" sz="2000" b="0" i="1" dirty="0" smtClean="0">
                              <a:solidFill>
                                <a:schemeClr val="tx2"/>
                              </a:solidFill>
                              <a:latin typeface="Cambria Math" panose="02040503050406030204" pitchFamily="18" charset="0"/>
                            </a:rPr>
                            <m:t>.</m:t>
                          </m:r>
                          <m:r>
                            <a:rPr lang="pt-BR" sz="2000" i="1" dirty="0" smtClean="0">
                              <a:solidFill>
                                <a:schemeClr val="tx2"/>
                              </a:solidFill>
                              <a:latin typeface="Cambria Math" panose="02040503050406030204" pitchFamily="18" charset="0"/>
                            </a:rPr>
                            <m:t>2</m:t>
                          </m:r>
                        </m:e>
                      </m:d>
                      <m:r>
                        <a:rPr lang="en-AU" sz="2000" b="0" i="1" dirty="0" smtClean="0">
                          <a:solidFill>
                            <a:schemeClr val="tx2"/>
                          </a:solidFill>
                          <a:latin typeface="Cambria Math" panose="02040503050406030204" pitchFamily="18" charset="0"/>
                        </a:rPr>
                        <m:t>,</m:t>
                      </m:r>
                      <m:d>
                        <m:dPr>
                          <m:ctrlPr>
                            <a:rPr lang="pt-BR" sz="2000" i="1" dirty="0" smtClean="0">
                              <a:solidFill>
                                <a:schemeClr val="tx2"/>
                              </a:solidFill>
                              <a:latin typeface="Cambria Math" panose="02040503050406030204" pitchFamily="18" charset="0"/>
                            </a:rPr>
                          </m:ctrlPr>
                        </m:dPr>
                        <m:e>
                          <m:r>
                            <a:rPr lang="pt-BR" sz="2000" i="1" dirty="0" smtClean="0">
                              <a:solidFill>
                                <a:schemeClr val="tx2"/>
                              </a:solidFill>
                              <a:latin typeface="Cambria Math" panose="02040503050406030204" pitchFamily="18" charset="0"/>
                            </a:rPr>
                            <m:t>𝑒</m:t>
                          </m:r>
                          <m:r>
                            <a:rPr lang="en-AU" sz="2000" b="0" i="1" dirty="0" smtClean="0">
                              <a:solidFill>
                                <a:schemeClr val="tx2"/>
                              </a:solidFill>
                              <a:latin typeface="Cambria Math" panose="02040503050406030204" pitchFamily="18" charset="0"/>
                            </a:rPr>
                            <m:t>,</m:t>
                          </m:r>
                          <m:r>
                            <a:rPr lang="pt-BR" sz="2000" i="1" dirty="0" smtClean="0">
                              <a:solidFill>
                                <a:schemeClr val="tx2"/>
                              </a:solidFill>
                              <a:latin typeface="Cambria Math" panose="02040503050406030204" pitchFamily="18" charset="0"/>
                            </a:rPr>
                            <m:t>0</m:t>
                          </m:r>
                          <m:r>
                            <a:rPr lang="en-AU" sz="2000" b="0" i="1" dirty="0" smtClean="0">
                              <a:solidFill>
                                <a:schemeClr val="tx2"/>
                              </a:solidFill>
                              <a:latin typeface="Cambria Math" panose="02040503050406030204" pitchFamily="18" charset="0"/>
                            </a:rPr>
                            <m:t>.</m:t>
                          </m:r>
                          <m:r>
                            <a:rPr lang="pt-BR" sz="2000" i="1" dirty="0" smtClean="0">
                              <a:solidFill>
                                <a:schemeClr val="tx2"/>
                              </a:solidFill>
                              <a:latin typeface="Cambria Math" panose="02040503050406030204" pitchFamily="18" charset="0"/>
                            </a:rPr>
                            <m:t>3</m:t>
                          </m:r>
                        </m:e>
                      </m:d>
                      <m:r>
                        <a:rPr lang="en-AU" sz="2000" b="0" i="1" dirty="0" smtClean="0">
                          <a:solidFill>
                            <a:schemeClr val="tx2"/>
                          </a:solidFill>
                          <a:latin typeface="Cambria Math" panose="02040503050406030204" pitchFamily="18" charset="0"/>
                        </a:rPr>
                        <m:t>,</m:t>
                      </m:r>
                      <m:d>
                        <m:dPr>
                          <m:ctrlPr>
                            <a:rPr lang="pt-BR" sz="2000" i="1" dirty="0" smtClean="0">
                              <a:solidFill>
                                <a:schemeClr val="tx2"/>
                              </a:solidFill>
                              <a:latin typeface="Cambria Math" panose="02040503050406030204" pitchFamily="18" charset="0"/>
                            </a:rPr>
                          </m:ctrlPr>
                        </m:dPr>
                        <m:e>
                          <m:r>
                            <a:rPr lang="pt-BR" sz="2000" i="1" dirty="0" smtClean="0">
                              <a:solidFill>
                                <a:schemeClr val="tx2"/>
                              </a:solidFill>
                              <a:latin typeface="Cambria Math" panose="02040503050406030204" pitchFamily="18" charset="0"/>
                            </a:rPr>
                            <m:t>𝑓</m:t>
                          </m:r>
                          <m:r>
                            <a:rPr lang="en-AU" sz="2000" b="0" i="1" dirty="0" smtClean="0">
                              <a:solidFill>
                                <a:schemeClr val="tx2"/>
                              </a:solidFill>
                              <a:latin typeface="Cambria Math" panose="02040503050406030204" pitchFamily="18" charset="0"/>
                            </a:rPr>
                            <m:t>,</m:t>
                          </m:r>
                          <m:r>
                            <a:rPr lang="pt-BR" sz="2000" i="1" dirty="0" smtClean="0">
                              <a:solidFill>
                                <a:schemeClr val="tx2"/>
                              </a:solidFill>
                              <a:latin typeface="Cambria Math" panose="02040503050406030204" pitchFamily="18" charset="0"/>
                            </a:rPr>
                            <m:t>0</m:t>
                          </m:r>
                          <m:r>
                            <a:rPr lang="en-AU" sz="2000" b="0" i="1" dirty="0" smtClean="0">
                              <a:solidFill>
                                <a:schemeClr val="tx2"/>
                              </a:solidFill>
                              <a:latin typeface="Cambria Math" panose="02040503050406030204" pitchFamily="18" charset="0"/>
                            </a:rPr>
                            <m:t>.</m:t>
                          </m:r>
                          <m:r>
                            <a:rPr lang="pt-BR" sz="2000" i="1" dirty="0" smtClean="0">
                              <a:solidFill>
                                <a:schemeClr val="tx2"/>
                              </a:solidFill>
                              <a:latin typeface="Cambria Math" panose="02040503050406030204" pitchFamily="18" charset="0"/>
                            </a:rPr>
                            <m:t>2</m:t>
                          </m:r>
                        </m:e>
                      </m:d>
                      <m:r>
                        <a:rPr lang="en-AU" sz="2000" b="0" i="1" dirty="0" smtClean="0">
                          <a:solidFill>
                            <a:schemeClr val="tx2"/>
                          </a:solidFill>
                          <a:latin typeface="Cambria Math" panose="02040503050406030204" pitchFamily="18" charset="0"/>
                        </a:rPr>
                        <m:t>,</m:t>
                      </m:r>
                      <m:d>
                        <m:dPr>
                          <m:ctrlPr>
                            <a:rPr lang="pt-BR" sz="2000" i="1" dirty="0" smtClean="0">
                              <a:solidFill>
                                <a:schemeClr val="tx2"/>
                              </a:solidFill>
                              <a:latin typeface="Cambria Math" panose="02040503050406030204" pitchFamily="18" charset="0"/>
                            </a:rPr>
                          </m:ctrlPr>
                        </m:dPr>
                        <m:e>
                          <m:r>
                            <a:rPr lang="pt-BR" sz="2000" i="1" dirty="0" smtClean="0">
                              <a:solidFill>
                                <a:schemeClr val="tx2"/>
                              </a:solidFill>
                              <a:latin typeface="Cambria Math" panose="02040503050406030204" pitchFamily="18" charset="0"/>
                            </a:rPr>
                            <m:t>𝑔</m:t>
                          </m:r>
                          <m:r>
                            <a:rPr lang="en-AU" sz="2000" b="0" i="1" dirty="0" smtClean="0">
                              <a:solidFill>
                                <a:schemeClr val="tx2"/>
                              </a:solidFill>
                              <a:latin typeface="Cambria Math" panose="02040503050406030204" pitchFamily="18" charset="0"/>
                            </a:rPr>
                            <m:t>,</m:t>
                          </m:r>
                          <m:r>
                            <a:rPr lang="pt-BR" sz="2000" i="1" dirty="0" smtClean="0">
                              <a:solidFill>
                                <a:schemeClr val="tx2"/>
                              </a:solidFill>
                              <a:latin typeface="Cambria Math" panose="02040503050406030204" pitchFamily="18" charset="0"/>
                            </a:rPr>
                            <m:t>0</m:t>
                          </m:r>
                          <m:r>
                            <a:rPr lang="en-AU" sz="2000" b="0" i="1" dirty="0" smtClean="0">
                              <a:solidFill>
                                <a:schemeClr val="tx2"/>
                              </a:solidFill>
                              <a:latin typeface="Cambria Math" panose="02040503050406030204" pitchFamily="18" charset="0"/>
                            </a:rPr>
                            <m:t>.</m:t>
                          </m:r>
                          <m:r>
                            <a:rPr lang="pt-BR" sz="2000" i="1" dirty="0" smtClean="0">
                              <a:solidFill>
                                <a:schemeClr val="tx2"/>
                              </a:solidFill>
                              <a:latin typeface="Cambria Math" panose="02040503050406030204" pitchFamily="18" charset="0"/>
                            </a:rPr>
                            <m:t>1</m:t>
                          </m:r>
                        </m:e>
                      </m:d>
                      <m:r>
                        <a:rPr lang="en-AU" sz="2000" b="0" i="1" dirty="0" smtClean="0">
                          <a:solidFill>
                            <a:schemeClr val="tx2"/>
                          </a:solidFill>
                          <a:latin typeface="Cambria Math" panose="02040503050406030204" pitchFamily="18" charset="0"/>
                        </a:rPr>
                        <m:t>}</m:t>
                      </m:r>
                      <m:r>
                        <a:rPr lang="pt-BR" sz="2000" i="1" dirty="0" smtClean="0">
                          <a:solidFill>
                            <a:schemeClr val="tx2"/>
                          </a:solidFill>
                          <a:latin typeface="Cambria Math" panose="02040503050406030204" pitchFamily="18" charset="0"/>
                        </a:rPr>
                        <m:t>.</m:t>
                      </m:r>
                    </m:oMath>
                  </m:oMathPara>
                </a14:m>
                <a:endParaRPr lang="en-AU" sz="2000" dirty="0">
                  <a:solidFill>
                    <a:schemeClr val="tx2"/>
                  </a:solidFill>
                </a:endParaRPr>
              </a:p>
            </p:txBody>
          </p:sp>
        </mc:Choice>
        <mc:Fallback xmlns="">
          <p:sp>
            <p:nvSpPr>
              <p:cNvPr id="4" name="Rectangle 3">
                <a:extLst>
                  <a:ext uri="{FF2B5EF4-FFF2-40B4-BE49-F238E27FC236}">
                    <a16:creationId xmlns:a16="http://schemas.microsoft.com/office/drawing/2014/main" id="{67845E1A-A079-4A54-B6D5-D406671D7676}"/>
                  </a:ext>
                </a:extLst>
              </p:cNvPr>
              <p:cNvSpPr>
                <a:spLocks noRot="1" noChangeAspect="1" noMove="1" noResize="1" noEditPoints="1" noAdjustHandles="1" noChangeArrowheads="1" noChangeShapeType="1" noTextEdit="1"/>
              </p:cNvSpPr>
              <p:nvPr/>
            </p:nvSpPr>
            <p:spPr>
              <a:xfrm>
                <a:off x="934720" y="1097163"/>
                <a:ext cx="7442200" cy="707886"/>
              </a:xfrm>
              <a:prstGeom prst="rect">
                <a:avLst/>
              </a:prstGeom>
              <a:blipFill>
                <a:blip r:embed="rId2"/>
                <a:stretch>
                  <a:fillRect t="-4310" b="-9483"/>
                </a:stretch>
              </a:blipFill>
            </p:spPr>
            <p:txBody>
              <a:bodyPr/>
              <a:lstStyle/>
              <a:p>
                <a:r>
                  <a:rPr lang="en-AU">
                    <a:noFill/>
                  </a:rPr>
                  <a:t> </a:t>
                </a:r>
              </a:p>
            </p:txBody>
          </p:sp>
        </mc:Fallback>
      </mc:AlternateContent>
      <p:pic>
        <p:nvPicPr>
          <p:cNvPr id="6" name="Picture 5">
            <a:extLst>
              <a:ext uri="{FF2B5EF4-FFF2-40B4-BE49-F238E27FC236}">
                <a16:creationId xmlns:a16="http://schemas.microsoft.com/office/drawing/2014/main" id="{100992FC-4936-4B14-B4E0-47836E58BAFE}"/>
              </a:ext>
            </a:extLst>
          </p:cNvPr>
          <p:cNvPicPr>
            <a:picLocks noChangeAspect="1"/>
          </p:cNvPicPr>
          <p:nvPr/>
        </p:nvPicPr>
        <p:blipFill>
          <a:blip r:embed="rId3"/>
          <a:stretch>
            <a:fillRect/>
          </a:stretch>
        </p:blipFill>
        <p:spPr>
          <a:xfrm>
            <a:off x="340106" y="1999688"/>
            <a:ext cx="8440036" cy="2485901"/>
          </a:xfrm>
          <a:prstGeom prst="rect">
            <a:avLst/>
          </a:prstGeom>
        </p:spPr>
      </p:pic>
    </p:spTree>
    <p:extLst>
      <p:ext uri="{BB962C8B-B14F-4D97-AF65-F5344CB8AC3E}">
        <p14:creationId xmlns:p14="http://schemas.microsoft.com/office/powerpoint/2010/main" val="28671665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48C1CF9C-657F-4B41-B900-28047D949ADE}"/>
              </a:ext>
            </a:extLst>
          </p:cNvPr>
          <p:cNvSpPr>
            <a:spLocks noGrp="1"/>
          </p:cNvSpPr>
          <p:nvPr>
            <p:ph type="sldNum" idx="10"/>
          </p:nvPr>
        </p:nvSpPr>
        <p:spPr/>
        <p:txBody>
          <a:bodyPr/>
          <a:lstStyle/>
          <a:p>
            <a:fld id="{66B7A6BE-7A3D-1C4F-BEDA-C5431FB9FC0F}" type="slidenum">
              <a:rPr lang="en-US" smtClean="0"/>
              <a:pPr/>
              <a:t>105</a:t>
            </a:fld>
            <a:endParaRPr lang="en-US" dirty="0"/>
          </a:p>
        </p:txBody>
      </p:sp>
      <p:sp>
        <p:nvSpPr>
          <p:cNvPr id="3" name="Title 2">
            <a:extLst>
              <a:ext uri="{FF2B5EF4-FFF2-40B4-BE49-F238E27FC236}">
                <a16:creationId xmlns:a16="http://schemas.microsoft.com/office/drawing/2014/main" id="{8C3277EA-7300-4A98-A9FE-119FF8B7C34B}"/>
              </a:ext>
            </a:extLst>
          </p:cNvPr>
          <p:cNvSpPr>
            <a:spLocks noGrp="1"/>
          </p:cNvSpPr>
          <p:nvPr>
            <p:ph type="title"/>
          </p:nvPr>
        </p:nvSpPr>
        <p:spPr>
          <a:xfrm>
            <a:off x="1" y="-1"/>
            <a:ext cx="8259288" cy="902525"/>
          </a:xfrm>
        </p:spPr>
        <p:txBody>
          <a:bodyPr/>
          <a:lstStyle/>
          <a:p>
            <a:r>
              <a:rPr lang="en-AU" dirty="0"/>
              <a:t>Huffman Trees – Example</a:t>
            </a:r>
          </a:p>
        </p:txBody>
      </p:sp>
      <p:sp>
        <p:nvSpPr>
          <p:cNvPr id="2" name="Content Placeholder 1">
            <a:extLst>
              <a:ext uri="{FF2B5EF4-FFF2-40B4-BE49-F238E27FC236}">
                <a16:creationId xmlns:a16="http://schemas.microsoft.com/office/drawing/2014/main" id="{980A8CA5-746B-457B-B2C0-40082CF4F1F2}"/>
              </a:ext>
            </a:extLst>
          </p:cNvPr>
          <p:cNvSpPr>
            <a:spLocks noGrp="1"/>
          </p:cNvSpPr>
          <p:nvPr>
            <p:ph idx="4294967295"/>
          </p:nvPr>
        </p:nvSpPr>
        <p:spPr>
          <a:xfrm>
            <a:off x="0" y="903288"/>
            <a:ext cx="8729663" cy="3794125"/>
          </a:xfrm>
        </p:spPr>
        <p:txBody>
          <a:bodyPr/>
          <a:lstStyle/>
          <a:p>
            <a:pPr marL="0" indent="0">
              <a:buNone/>
            </a:pPr>
            <a:r>
              <a:rPr lang="en-AU" dirty="0"/>
              <a:t> </a:t>
            </a:r>
          </a:p>
        </p:txBody>
      </p: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67845E1A-A079-4A54-B6D5-D406671D7676}"/>
                  </a:ext>
                </a:extLst>
              </p:cNvPr>
              <p:cNvSpPr/>
              <p:nvPr/>
            </p:nvSpPr>
            <p:spPr>
              <a:xfrm>
                <a:off x="934720" y="1097163"/>
                <a:ext cx="7442200" cy="707886"/>
              </a:xfrm>
              <a:prstGeom prst="rect">
                <a:avLst/>
              </a:prstGeom>
            </p:spPr>
            <p:txBody>
              <a:bodyPr wrap="square">
                <a:spAutoFit/>
              </a:bodyPr>
              <a:lstStyle/>
              <a:p>
                <a:pPr algn="ctr"/>
                <a:r>
                  <a:rPr lang="en-AU" sz="2000" dirty="0">
                    <a:solidFill>
                      <a:schemeClr val="tx2"/>
                    </a:solidFill>
                  </a:rPr>
                  <a:t>Construct a Huffman Tree from the Alphabet</a:t>
                </a:r>
              </a:p>
              <a:p>
                <a:pPr algn="ctr"/>
                <a14:m>
                  <m:oMathPara xmlns:m="http://schemas.openxmlformats.org/officeDocument/2006/math">
                    <m:oMathParaPr>
                      <m:jc m:val="centerGroup"/>
                    </m:oMathParaPr>
                    <m:oMath xmlns:m="http://schemas.openxmlformats.org/officeDocument/2006/math">
                      <m:r>
                        <a:rPr lang="en-AU" sz="2000" b="0" i="1" dirty="0" smtClean="0">
                          <a:solidFill>
                            <a:schemeClr val="tx2"/>
                          </a:solidFill>
                          <a:latin typeface="Cambria Math" panose="02040503050406030204" pitchFamily="18" charset="0"/>
                        </a:rPr>
                        <m:t>{</m:t>
                      </m:r>
                      <m:d>
                        <m:dPr>
                          <m:ctrlPr>
                            <a:rPr lang="pt-BR" sz="2000" i="1" dirty="0" smtClean="0">
                              <a:solidFill>
                                <a:schemeClr val="tx2"/>
                              </a:solidFill>
                              <a:latin typeface="Cambria Math" panose="02040503050406030204" pitchFamily="18" charset="0"/>
                            </a:rPr>
                          </m:ctrlPr>
                        </m:dPr>
                        <m:e>
                          <m:r>
                            <a:rPr lang="pt-BR" sz="2000" i="1" dirty="0" smtClean="0">
                              <a:solidFill>
                                <a:schemeClr val="tx2"/>
                              </a:solidFill>
                              <a:latin typeface="Cambria Math" panose="02040503050406030204" pitchFamily="18" charset="0"/>
                            </a:rPr>
                            <m:t>𝑎</m:t>
                          </m:r>
                          <m:r>
                            <a:rPr lang="en-AU" sz="2000" b="0" i="1" dirty="0" smtClean="0">
                              <a:solidFill>
                                <a:schemeClr val="tx2"/>
                              </a:solidFill>
                              <a:latin typeface="Cambria Math" panose="02040503050406030204" pitchFamily="18" charset="0"/>
                            </a:rPr>
                            <m:t>,</m:t>
                          </m:r>
                          <m:r>
                            <a:rPr lang="pt-BR" sz="2000" i="1" dirty="0" smtClean="0">
                              <a:solidFill>
                                <a:schemeClr val="tx2"/>
                              </a:solidFill>
                              <a:latin typeface="Cambria Math" panose="02040503050406030204" pitchFamily="18" charset="0"/>
                            </a:rPr>
                            <m:t>0</m:t>
                          </m:r>
                          <m:r>
                            <a:rPr lang="en-AU" sz="2000" b="0" i="1" dirty="0" smtClean="0">
                              <a:solidFill>
                                <a:schemeClr val="tx2"/>
                              </a:solidFill>
                              <a:latin typeface="Cambria Math" panose="02040503050406030204" pitchFamily="18" charset="0"/>
                            </a:rPr>
                            <m:t>.</m:t>
                          </m:r>
                          <m:r>
                            <a:rPr lang="pt-BR" sz="2000" i="1" dirty="0" smtClean="0">
                              <a:solidFill>
                                <a:schemeClr val="tx2"/>
                              </a:solidFill>
                              <a:latin typeface="Cambria Math" panose="02040503050406030204" pitchFamily="18" charset="0"/>
                            </a:rPr>
                            <m:t>05</m:t>
                          </m:r>
                        </m:e>
                      </m:d>
                      <m:r>
                        <a:rPr lang="en-AU" sz="2000" b="0" i="1" dirty="0" smtClean="0">
                          <a:solidFill>
                            <a:schemeClr val="tx2"/>
                          </a:solidFill>
                          <a:latin typeface="Cambria Math" panose="02040503050406030204" pitchFamily="18" charset="0"/>
                        </a:rPr>
                        <m:t>,</m:t>
                      </m:r>
                      <m:d>
                        <m:dPr>
                          <m:ctrlPr>
                            <a:rPr lang="pt-BR" sz="2000" i="1" dirty="0" smtClean="0">
                              <a:solidFill>
                                <a:schemeClr val="tx2"/>
                              </a:solidFill>
                              <a:latin typeface="Cambria Math" panose="02040503050406030204" pitchFamily="18" charset="0"/>
                            </a:rPr>
                          </m:ctrlPr>
                        </m:dPr>
                        <m:e>
                          <m:r>
                            <a:rPr lang="pt-BR" sz="2000" i="1" dirty="0" smtClean="0">
                              <a:solidFill>
                                <a:schemeClr val="tx2"/>
                              </a:solidFill>
                              <a:latin typeface="Cambria Math" panose="02040503050406030204" pitchFamily="18" charset="0"/>
                            </a:rPr>
                            <m:t>𝑏</m:t>
                          </m:r>
                          <m:r>
                            <a:rPr lang="en-AU" sz="2000" b="0" i="1" dirty="0" smtClean="0">
                              <a:solidFill>
                                <a:schemeClr val="tx2"/>
                              </a:solidFill>
                              <a:latin typeface="Cambria Math" panose="02040503050406030204" pitchFamily="18" charset="0"/>
                            </a:rPr>
                            <m:t>,</m:t>
                          </m:r>
                          <m:r>
                            <a:rPr lang="pt-BR" sz="2000" i="1" dirty="0" smtClean="0">
                              <a:solidFill>
                                <a:schemeClr val="tx2"/>
                              </a:solidFill>
                              <a:latin typeface="Cambria Math" panose="02040503050406030204" pitchFamily="18" charset="0"/>
                            </a:rPr>
                            <m:t>0</m:t>
                          </m:r>
                          <m:r>
                            <a:rPr lang="en-AU" sz="2000" b="0" i="1" dirty="0" smtClean="0">
                              <a:solidFill>
                                <a:schemeClr val="tx2"/>
                              </a:solidFill>
                              <a:latin typeface="Cambria Math" panose="02040503050406030204" pitchFamily="18" charset="0"/>
                            </a:rPr>
                            <m:t>.</m:t>
                          </m:r>
                          <m:r>
                            <a:rPr lang="pt-BR" sz="2000" i="1" dirty="0" smtClean="0">
                              <a:solidFill>
                                <a:schemeClr val="tx2"/>
                              </a:solidFill>
                              <a:latin typeface="Cambria Math" panose="02040503050406030204" pitchFamily="18" charset="0"/>
                            </a:rPr>
                            <m:t>05</m:t>
                          </m:r>
                        </m:e>
                      </m:d>
                      <m:r>
                        <a:rPr lang="en-AU" sz="2000" b="0" i="1" dirty="0" smtClean="0">
                          <a:solidFill>
                            <a:schemeClr val="tx2"/>
                          </a:solidFill>
                          <a:latin typeface="Cambria Math" panose="02040503050406030204" pitchFamily="18" charset="0"/>
                        </a:rPr>
                        <m:t>,</m:t>
                      </m:r>
                      <m:d>
                        <m:dPr>
                          <m:ctrlPr>
                            <a:rPr lang="pt-BR" sz="2000" i="1" dirty="0" smtClean="0">
                              <a:solidFill>
                                <a:schemeClr val="tx2"/>
                              </a:solidFill>
                              <a:latin typeface="Cambria Math" panose="02040503050406030204" pitchFamily="18" charset="0"/>
                            </a:rPr>
                          </m:ctrlPr>
                        </m:dPr>
                        <m:e>
                          <m:r>
                            <a:rPr lang="pt-BR" sz="2000" i="1" dirty="0" smtClean="0">
                              <a:solidFill>
                                <a:schemeClr val="tx2"/>
                              </a:solidFill>
                              <a:latin typeface="Cambria Math" panose="02040503050406030204" pitchFamily="18" charset="0"/>
                            </a:rPr>
                            <m:t>𝑐</m:t>
                          </m:r>
                          <m:r>
                            <a:rPr lang="en-AU" sz="2000" b="0" i="1" dirty="0" smtClean="0">
                              <a:solidFill>
                                <a:schemeClr val="tx2"/>
                              </a:solidFill>
                              <a:latin typeface="Cambria Math" panose="02040503050406030204" pitchFamily="18" charset="0"/>
                            </a:rPr>
                            <m:t>,</m:t>
                          </m:r>
                          <m:r>
                            <a:rPr lang="pt-BR" sz="2000" i="1" dirty="0" smtClean="0">
                              <a:solidFill>
                                <a:schemeClr val="tx2"/>
                              </a:solidFill>
                              <a:latin typeface="Cambria Math" panose="02040503050406030204" pitchFamily="18" charset="0"/>
                            </a:rPr>
                            <m:t>0</m:t>
                          </m:r>
                          <m:r>
                            <a:rPr lang="en-AU" sz="2000" b="0" i="1" dirty="0" smtClean="0">
                              <a:solidFill>
                                <a:schemeClr val="tx2"/>
                              </a:solidFill>
                              <a:latin typeface="Cambria Math" panose="02040503050406030204" pitchFamily="18" charset="0"/>
                            </a:rPr>
                            <m:t>.</m:t>
                          </m:r>
                          <m:r>
                            <a:rPr lang="pt-BR" sz="2000" i="1" dirty="0" smtClean="0">
                              <a:solidFill>
                                <a:schemeClr val="tx2"/>
                              </a:solidFill>
                              <a:latin typeface="Cambria Math" panose="02040503050406030204" pitchFamily="18" charset="0"/>
                            </a:rPr>
                            <m:t>1</m:t>
                          </m:r>
                        </m:e>
                      </m:d>
                      <m:r>
                        <a:rPr lang="en-AU" sz="2000" b="0" i="1" dirty="0" smtClean="0">
                          <a:solidFill>
                            <a:schemeClr val="tx2"/>
                          </a:solidFill>
                          <a:latin typeface="Cambria Math" panose="02040503050406030204" pitchFamily="18" charset="0"/>
                        </a:rPr>
                        <m:t>,</m:t>
                      </m:r>
                      <m:d>
                        <m:dPr>
                          <m:ctrlPr>
                            <a:rPr lang="pt-BR" sz="2000" i="1" dirty="0" smtClean="0">
                              <a:solidFill>
                                <a:schemeClr val="tx2"/>
                              </a:solidFill>
                              <a:latin typeface="Cambria Math" panose="02040503050406030204" pitchFamily="18" charset="0"/>
                            </a:rPr>
                          </m:ctrlPr>
                        </m:dPr>
                        <m:e>
                          <m:r>
                            <a:rPr lang="pt-BR" sz="2000" i="1" dirty="0" smtClean="0">
                              <a:solidFill>
                                <a:schemeClr val="tx2"/>
                              </a:solidFill>
                              <a:latin typeface="Cambria Math" panose="02040503050406030204" pitchFamily="18" charset="0"/>
                            </a:rPr>
                            <m:t>𝑑</m:t>
                          </m:r>
                          <m:r>
                            <a:rPr lang="en-AU" sz="2000" b="0" i="1" dirty="0" smtClean="0">
                              <a:solidFill>
                                <a:schemeClr val="tx2"/>
                              </a:solidFill>
                              <a:latin typeface="Cambria Math" panose="02040503050406030204" pitchFamily="18" charset="0"/>
                            </a:rPr>
                            <m:t>,</m:t>
                          </m:r>
                          <m:r>
                            <a:rPr lang="pt-BR" sz="2000" i="1" dirty="0" smtClean="0">
                              <a:solidFill>
                                <a:schemeClr val="tx2"/>
                              </a:solidFill>
                              <a:latin typeface="Cambria Math" panose="02040503050406030204" pitchFamily="18" charset="0"/>
                            </a:rPr>
                            <m:t>0</m:t>
                          </m:r>
                          <m:r>
                            <a:rPr lang="en-AU" sz="2000" b="0" i="1" dirty="0" smtClean="0">
                              <a:solidFill>
                                <a:schemeClr val="tx2"/>
                              </a:solidFill>
                              <a:latin typeface="Cambria Math" panose="02040503050406030204" pitchFamily="18" charset="0"/>
                            </a:rPr>
                            <m:t>.</m:t>
                          </m:r>
                          <m:r>
                            <a:rPr lang="pt-BR" sz="2000" i="1" dirty="0" smtClean="0">
                              <a:solidFill>
                                <a:schemeClr val="tx2"/>
                              </a:solidFill>
                              <a:latin typeface="Cambria Math" panose="02040503050406030204" pitchFamily="18" charset="0"/>
                            </a:rPr>
                            <m:t>2</m:t>
                          </m:r>
                        </m:e>
                      </m:d>
                      <m:r>
                        <a:rPr lang="en-AU" sz="2000" b="0" i="1" dirty="0" smtClean="0">
                          <a:solidFill>
                            <a:schemeClr val="tx2"/>
                          </a:solidFill>
                          <a:latin typeface="Cambria Math" panose="02040503050406030204" pitchFamily="18" charset="0"/>
                        </a:rPr>
                        <m:t>,</m:t>
                      </m:r>
                      <m:d>
                        <m:dPr>
                          <m:ctrlPr>
                            <a:rPr lang="pt-BR" sz="2000" i="1" dirty="0" smtClean="0">
                              <a:solidFill>
                                <a:schemeClr val="tx2"/>
                              </a:solidFill>
                              <a:latin typeface="Cambria Math" panose="02040503050406030204" pitchFamily="18" charset="0"/>
                            </a:rPr>
                          </m:ctrlPr>
                        </m:dPr>
                        <m:e>
                          <m:r>
                            <a:rPr lang="pt-BR" sz="2000" i="1" dirty="0" smtClean="0">
                              <a:solidFill>
                                <a:schemeClr val="tx2"/>
                              </a:solidFill>
                              <a:latin typeface="Cambria Math" panose="02040503050406030204" pitchFamily="18" charset="0"/>
                            </a:rPr>
                            <m:t>𝑒</m:t>
                          </m:r>
                          <m:r>
                            <a:rPr lang="en-AU" sz="2000" b="0" i="1" dirty="0" smtClean="0">
                              <a:solidFill>
                                <a:schemeClr val="tx2"/>
                              </a:solidFill>
                              <a:latin typeface="Cambria Math" panose="02040503050406030204" pitchFamily="18" charset="0"/>
                            </a:rPr>
                            <m:t>,</m:t>
                          </m:r>
                          <m:r>
                            <a:rPr lang="pt-BR" sz="2000" i="1" dirty="0" smtClean="0">
                              <a:solidFill>
                                <a:schemeClr val="tx2"/>
                              </a:solidFill>
                              <a:latin typeface="Cambria Math" panose="02040503050406030204" pitchFamily="18" charset="0"/>
                            </a:rPr>
                            <m:t>0</m:t>
                          </m:r>
                          <m:r>
                            <a:rPr lang="en-AU" sz="2000" b="0" i="1" dirty="0" smtClean="0">
                              <a:solidFill>
                                <a:schemeClr val="tx2"/>
                              </a:solidFill>
                              <a:latin typeface="Cambria Math" panose="02040503050406030204" pitchFamily="18" charset="0"/>
                            </a:rPr>
                            <m:t>.</m:t>
                          </m:r>
                          <m:r>
                            <a:rPr lang="pt-BR" sz="2000" i="1" dirty="0" smtClean="0">
                              <a:solidFill>
                                <a:schemeClr val="tx2"/>
                              </a:solidFill>
                              <a:latin typeface="Cambria Math" panose="02040503050406030204" pitchFamily="18" charset="0"/>
                            </a:rPr>
                            <m:t>3</m:t>
                          </m:r>
                        </m:e>
                      </m:d>
                      <m:r>
                        <a:rPr lang="en-AU" sz="2000" b="0" i="1" dirty="0" smtClean="0">
                          <a:solidFill>
                            <a:schemeClr val="tx2"/>
                          </a:solidFill>
                          <a:latin typeface="Cambria Math" panose="02040503050406030204" pitchFamily="18" charset="0"/>
                        </a:rPr>
                        <m:t>,</m:t>
                      </m:r>
                      <m:d>
                        <m:dPr>
                          <m:ctrlPr>
                            <a:rPr lang="pt-BR" sz="2000" i="1" dirty="0" smtClean="0">
                              <a:solidFill>
                                <a:schemeClr val="tx2"/>
                              </a:solidFill>
                              <a:latin typeface="Cambria Math" panose="02040503050406030204" pitchFamily="18" charset="0"/>
                            </a:rPr>
                          </m:ctrlPr>
                        </m:dPr>
                        <m:e>
                          <m:r>
                            <a:rPr lang="pt-BR" sz="2000" i="1" dirty="0" smtClean="0">
                              <a:solidFill>
                                <a:schemeClr val="tx2"/>
                              </a:solidFill>
                              <a:latin typeface="Cambria Math" panose="02040503050406030204" pitchFamily="18" charset="0"/>
                            </a:rPr>
                            <m:t>𝑓</m:t>
                          </m:r>
                          <m:r>
                            <a:rPr lang="en-AU" sz="2000" b="0" i="1" dirty="0" smtClean="0">
                              <a:solidFill>
                                <a:schemeClr val="tx2"/>
                              </a:solidFill>
                              <a:latin typeface="Cambria Math" panose="02040503050406030204" pitchFamily="18" charset="0"/>
                            </a:rPr>
                            <m:t>,</m:t>
                          </m:r>
                          <m:r>
                            <a:rPr lang="pt-BR" sz="2000" i="1" dirty="0" smtClean="0">
                              <a:solidFill>
                                <a:schemeClr val="tx2"/>
                              </a:solidFill>
                              <a:latin typeface="Cambria Math" panose="02040503050406030204" pitchFamily="18" charset="0"/>
                            </a:rPr>
                            <m:t>0</m:t>
                          </m:r>
                          <m:r>
                            <a:rPr lang="en-AU" sz="2000" b="0" i="1" dirty="0" smtClean="0">
                              <a:solidFill>
                                <a:schemeClr val="tx2"/>
                              </a:solidFill>
                              <a:latin typeface="Cambria Math" panose="02040503050406030204" pitchFamily="18" charset="0"/>
                            </a:rPr>
                            <m:t>.</m:t>
                          </m:r>
                          <m:r>
                            <a:rPr lang="pt-BR" sz="2000" i="1" dirty="0" smtClean="0">
                              <a:solidFill>
                                <a:schemeClr val="tx2"/>
                              </a:solidFill>
                              <a:latin typeface="Cambria Math" panose="02040503050406030204" pitchFamily="18" charset="0"/>
                            </a:rPr>
                            <m:t>2</m:t>
                          </m:r>
                        </m:e>
                      </m:d>
                      <m:r>
                        <a:rPr lang="en-AU" sz="2000" b="0" i="1" dirty="0" smtClean="0">
                          <a:solidFill>
                            <a:schemeClr val="tx2"/>
                          </a:solidFill>
                          <a:latin typeface="Cambria Math" panose="02040503050406030204" pitchFamily="18" charset="0"/>
                        </a:rPr>
                        <m:t>,</m:t>
                      </m:r>
                      <m:d>
                        <m:dPr>
                          <m:ctrlPr>
                            <a:rPr lang="pt-BR" sz="2000" i="1" dirty="0" smtClean="0">
                              <a:solidFill>
                                <a:schemeClr val="tx2"/>
                              </a:solidFill>
                              <a:latin typeface="Cambria Math" panose="02040503050406030204" pitchFamily="18" charset="0"/>
                            </a:rPr>
                          </m:ctrlPr>
                        </m:dPr>
                        <m:e>
                          <m:r>
                            <a:rPr lang="pt-BR" sz="2000" i="1" dirty="0" smtClean="0">
                              <a:solidFill>
                                <a:schemeClr val="tx2"/>
                              </a:solidFill>
                              <a:latin typeface="Cambria Math" panose="02040503050406030204" pitchFamily="18" charset="0"/>
                            </a:rPr>
                            <m:t>𝑔</m:t>
                          </m:r>
                          <m:r>
                            <a:rPr lang="en-AU" sz="2000" b="0" i="1" dirty="0" smtClean="0">
                              <a:solidFill>
                                <a:schemeClr val="tx2"/>
                              </a:solidFill>
                              <a:latin typeface="Cambria Math" panose="02040503050406030204" pitchFamily="18" charset="0"/>
                            </a:rPr>
                            <m:t>,</m:t>
                          </m:r>
                          <m:r>
                            <a:rPr lang="pt-BR" sz="2000" i="1" dirty="0" smtClean="0">
                              <a:solidFill>
                                <a:schemeClr val="tx2"/>
                              </a:solidFill>
                              <a:latin typeface="Cambria Math" panose="02040503050406030204" pitchFamily="18" charset="0"/>
                            </a:rPr>
                            <m:t>0</m:t>
                          </m:r>
                          <m:r>
                            <a:rPr lang="en-AU" sz="2000" b="0" i="1" dirty="0" smtClean="0">
                              <a:solidFill>
                                <a:schemeClr val="tx2"/>
                              </a:solidFill>
                              <a:latin typeface="Cambria Math" panose="02040503050406030204" pitchFamily="18" charset="0"/>
                            </a:rPr>
                            <m:t>.</m:t>
                          </m:r>
                          <m:r>
                            <a:rPr lang="pt-BR" sz="2000" i="1" dirty="0" smtClean="0">
                              <a:solidFill>
                                <a:schemeClr val="tx2"/>
                              </a:solidFill>
                              <a:latin typeface="Cambria Math" panose="02040503050406030204" pitchFamily="18" charset="0"/>
                            </a:rPr>
                            <m:t>1</m:t>
                          </m:r>
                        </m:e>
                      </m:d>
                      <m:r>
                        <a:rPr lang="en-AU" sz="2000" b="0" i="1" dirty="0" smtClean="0">
                          <a:solidFill>
                            <a:schemeClr val="tx2"/>
                          </a:solidFill>
                          <a:latin typeface="Cambria Math" panose="02040503050406030204" pitchFamily="18" charset="0"/>
                        </a:rPr>
                        <m:t>}</m:t>
                      </m:r>
                      <m:r>
                        <a:rPr lang="pt-BR" sz="2000" i="1" dirty="0" smtClean="0">
                          <a:solidFill>
                            <a:schemeClr val="tx2"/>
                          </a:solidFill>
                          <a:latin typeface="Cambria Math" panose="02040503050406030204" pitchFamily="18" charset="0"/>
                        </a:rPr>
                        <m:t>.</m:t>
                      </m:r>
                    </m:oMath>
                  </m:oMathPara>
                </a14:m>
                <a:endParaRPr lang="en-AU" sz="2000" dirty="0">
                  <a:solidFill>
                    <a:schemeClr val="tx2"/>
                  </a:solidFill>
                </a:endParaRPr>
              </a:p>
            </p:txBody>
          </p:sp>
        </mc:Choice>
        <mc:Fallback xmlns="">
          <p:sp>
            <p:nvSpPr>
              <p:cNvPr id="4" name="Rectangle 3">
                <a:extLst>
                  <a:ext uri="{FF2B5EF4-FFF2-40B4-BE49-F238E27FC236}">
                    <a16:creationId xmlns:a16="http://schemas.microsoft.com/office/drawing/2014/main" id="{67845E1A-A079-4A54-B6D5-D406671D7676}"/>
                  </a:ext>
                </a:extLst>
              </p:cNvPr>
              <p:cNvSpPr>
                <a:spLocks noRot="1" noChangeAspect="1" noMove="1" noResize="1" noEditPoints="1" noAdjustHandles="1" noChangeArrowheads="1" noChangeShapeType="1" noTextEdit="1"/>
              </p:cNvSpPr>
              <p:nvPr/>
            </p:nvSpPr>
            <p:spPr>
              <a:xfrm>
                <a:off x="934720" y="1097163"/>
                <a:ext cx="7442200" cy="707886"/>
              </a:xfrm>
              <a:prstGeom prst="rect">
                <a:avLst/>
              </a:prstGeom>
              <a:blipFill>
                <a:blip r:embed="rId2"/>
                <a:stretch>
                  <a:fillRect t="-4310" b="-9483"/>
                </a:stretch>
              </a:blipFill>
            </p:spPr>
            <p:txBody>
              <a:bodyPr/>
              <a:lstStyle/>
              <a:p>
                <a:r>
                  <a:rPr lang="en-AU">
                    <a:noFill/>
                  </a:rPr>
                  <a:t> </a:t>
                </a:r>
              </a:p>
            </p:txBody>
          </p:sp>
        </mc:Fallback>
      </mc:AlternateContent>
      <p:pic>
        <p:nvPicPr>
          <p:cNvPr id="5" name="Picture 4">
            <a:extLst>
              <a:ext uri="{FF2B5EF4-FFF2-40B4-BE49-F238E27FC236}">
                <a16:creationId xmlns:a16="http://schemas.microsoft.com/office/drawing/2014/main" id="{4B948708-EC9A-41D5-98A0-05F8E7C9FED4}"/>
              </a:ext>
            </a:extLst>
          </p:cNvPr>
          <p:cNvPicPr>
            <a:picLocks noChangeAspect="1"/>
          </p:cNvPicPr>
          <p:nvPr/>
        </p:nvPicPr>
        <p:blipFill>
          <a:blip r:embed="rId3"/>
          <a:stretch>
            <a:fillRect/>
          </a:stretch>
        </p:blipFill>
        <p:spPr>
          <a:xfrm>
            <a:off x="2265538" y="1860324"/>
            <a:ext cx="4589172" cy="2781091"/>
          </a:xfrm>
          <a:prstGeom prst="rect">
            <a:avLst/>
          </a:prstGeom>
        </p:spPr>
      </p:pic>
    </p:spTree>
    <p:extLst>
      <p:ext uri="{BB962C8B-B14F-4D97-AF65-F5344CB8AC3E}">
        <p14:creationId xmlns:p14="http://schemas.microsoft.com/office/powerpoint/2010/main" val="20937426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FC04F0-EE2D-574C-B86A-72F7E8831D68}"/>
              </a:ext>
            </a:extLst>
          </p:cNvPr>
          <p:cNvSpPr>
            <a:spLocks noGrp="1"/>
          </p:cNvSpPr>
          <p:nvPr>
            <p:ph type="sldNum" idx="10"/>
          </p:nvPr>
        </p:nvSpPr>
        <p:spPr/>
        <p:txBody>
          <a:bodyPr/>
          <a:lstStyle/>
          <a:p>
            <a:fld id="{66B7A6BE-7A3D-1C4F-BEDA-C5431FB9FC0F}" type="slidenum">
              <a:rPr lang="en-US" smtClean="0"/>
              <a:pPr/>
              <a:t>106</a:t>
            </a:fld>
            <a:endParaRPr lang="en-US" dirty="0"/>
          </a:p>
        </p:txBody>
      </p:sp>
      <p:sp>
        <p:nvSpPr>
          <p:cNvPr id="3" name="Title 2">
            <a:extLst>
              <a:ext uri="{FF2B5EF4-FFF2-40B4-BE49-F238E27FC236}">
                <a16:creationId xmlns:a16="http://schemas.microsoft.com/office/drawing/2014/main" id="{A36FE205-3DAA-4B6F-92BB-75745D8AC7D0}"/>
              </a:ext>
            </a:extLst>
          </p:cNvPr>
          <p:cNvSpPr>
            <a:spLocks noGrp="1"/>
          </p:cNvSpPr>
          <p:nvPr>
            <p:ph type="title"/>
          </p:nvPr>
        </p:nvSpPr>
        <p:spPr/>
        <p:txBody>
          <a:bodyPr/>
          <a:lstStyle/>
          <a:p>
            <a:r>
              <a:rPr lang="en-AU" dirty="0"/>
              <a:t>Huffman Codes</a:t>
            </a:r>
          </a:p>
        </p:txBody>
      </p:sp>
      <p:sp>
        <p:nvSpPr>
          <p:cNvPr id="2" name="Content Placeholder 1">
            <a:extLst>
              <a:ext uri="{FF2B5EF4-FFF2-40B4-BE49-F238E27FC236}">
                <a16:creationId xmlns:a16="http://schemas.microsoft.com/office/drawing/2014/main" id="{ADB4AFD7-9D2F-4CB9-A0AA-E09D6996BDAF}"/>
              </a:ext>
            </a:extLst>
          </p:cNvPr>
          <p:cNvSpPr>
            <a:spLocks noGrp="1"/>
          </p:cNvSpPr>
          <p:nvPr>
            <p:ph idx="4294967295"/>
          </p:nvPr>
        </p:nvSpPr>
        <p:spPr>
          <a:xfrm>
            <a:off x="0" y="903288"/>
            <a:ext cx="8729663" cy="3957637"/>
          </a:xfrm>
        </p:spPr>
        <p:txBody>
          <a:bodyPr/>
          <a:lstStyle/>
          <a:p>
            <a:pPr marL="0" indent="0">
              <a:lnSpc>
                <a:spcPct val="100000"/>
              </a:lnSpc>
              <a:buNone/>
            </a:pPr>
            <a:r>
              <a:rPr lang="en-AU" dirty="0"/>
              <a:t> </a:t>
            </a:r>
          </a:p>
        </p:txBody>
      </p:sp>
      <mc:AlternateContent xmlns:mc="http://schemas.openxmlformats.org/markup-compatibility/2006" xmlns:a14="http://schemas.microsoft.com/office/drawing/2010/main">
        <mc:Choice Requires="a14">
          <p:graphicFrame>
            <p:nvGraphicFramePr>
              <p:cNvPr id="4" name="Table 3">
                <a:extLst>
                  <a:ext uri="{FF2B5EF4-FFF2-40B4-BE49-F238E27FC236}">
                    <a16:creationId xmlns:a16="http://schemas.microsoft.com/office/drawing/2014/main" id="{026ADC6D-E731-4A40-8739-426087BAEDEE}"/>
                  </a:ext>
                </a:extLst>
              </p:cNvPr>
              <p:cNvGraphicFramePr>
                <a:graphicFrameLocks noGrp="1"/>
              </p:cNvGraphicFramePr>
              <p:nvPr/>
            </p:nvGraphicFramePr>
            <p:xfrm>
              <a:off x="396240" y="1053242"/>
              <a:ext cx="5003799" cy="3657600"/>
            </p:xfrm>
            <a:graphic>
              <a:graphicData uri="http://schemas.openxmlformats.org/drawingml/2006/table">
                <a:tbl>
                  <a:tblPr firstRow="1" bandRow="1">
                    <a:tableStyleId>{5940675A-B579-460E-94D1-54222C63F5DA}</a:tableStyleId>
                  </a:tblPr>
                  <a:tblGrid>
                    <a:gridCol w="1315719">
                      <a:extLst>
                        <a:ext uri="{9D8B030D-6E8A-4147-A177-3AD203B41FA5}">
                          <a16:colId xmlns:a16="http://schemas.microsoft.com/office/drawing/2014/main" val="3780293255"/>
                        </a:ext>
                      </a:extLst>
                    </a:gridCol>
                    <a:gridCol w="1701800">
                      <a:extLst>
                        <a:ext uri="{9D8B030D-6E8A-4147-A177-3AD203B41FA5}">
                          <a16:colId xmlns:a16="http://schemas.microsoft.com/office/drawing/2014/main" val="1249092765"/>
                        </a:ext>
                      </a:extLst>
                    </a:gridCol>
                    <a:gridCol w="1986280">
                      <a:extLst>
                        <a:ext uri="{9D8B030D-6E8A-4147-A177-3AD203B41FA5}">
                          <a16:colId xmlns:a16="http://schemas.microsoft.com/office/drawing/2014/main" val="210418506"/>
                        </a:ext>
                      </a:extLst>
                    </a:gridCol>
                  </a:tblGrid>
                  <a:tr h="363915">
                    <a:tc>
                      <a:txBody>
                        <a:bodyPr/>
                        <a:lstStyle/>
                        <a:p>
                          <a:pPr algn="ctr"/>
                          <a:r>
                            <a:rPr lang="en-AU" sz="2400" b="1" dirty="0">
                              <a:solidFill>
                                <a:schemeClr val="tx2"/>
                              </a:solidFill>
                            </a:rPr>
                            <a:t>Symbol</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en-AU" sz="2400" b="1" dirty="0">
                              <a:solidFill>
                                <a:schemeClr val="tx2"/>
                              </a:solidFill>
                            </a:rPr>
                            <a:t>Codeword</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14:m>
                            <m:oMathPara xmlns:m="http://schemas.openxmlformats.org/officeDocument/2006/math">
                              <m:oMathParaPr>
                                <m:jc m:val="centerGroup"/>
                              </m:oMathParaPr>
                              <m:oMath xmlns:m="http://schemas.openxmlformats.org/officeDocument/2006/math">
                                <m:sSub>
                                  <m:sSubPr>
                                    <m:ctrlPr>
                                      <a:rPr lang="en-AU" sz="2400" b="1" i="1" smtClean="0">
                                        <a:solidFill>
                                          <a:schemeClr val="tx2"/>
                                        </a:solidFill>
                                        <a:latin typeface="Cambria Math" panose="02040503050406030204" pitchFamily="18" charset="0"/>
                                      </a:rPr>
                                    </m:ctrlPr>
                                  </m:sSubPr>
                                  <m:e>
                                    <m:r>
                                      <a:rPr lang="en-AU" sz="2400" b="1" i="1" smtClean="0">
                                        <a:solidFill>
                                          <a:schemeClr val="tx2"/>
                                        </a:solidFill>
                                        <a:latin typeface="Cambria Math" panose="02040503050406030204" pitchFamily="18" charset="0"/>
                                        <a:ea typeface="Cambria Math" panose="02040503050406030204" pitchFamily="18" charset="0"/>
                                      </a:rPr>
                                      <m:t>ℓ</m:t>
                                    </m:r>
                                  </m:e>
                                  <m:sub>
                                    <m:r>
                                      <a:rPr lang="en-AU" sz="2400" b="1" i="1" smtClean="0">
                                        <a:solidFill>
                                          <a:schemeClr val="tx2"/>
                                        </a:solidFill>
                                        <a:latin typeface="Cambria Math" panose="02040503050406030204" pitchFamily="18" charset="0"/>
                                      </a:rPr>
                                      <m:t>𝒊</m:t>
                                    </m:r>
                                  </m:sub>
                                </m:sSub>
                              </m:oMath>
                            </m:oMathPara>
                          </a14:m>
                          <a:endParaRPr lang="en-AU" sz="2400" b="1" dirty="0">
                            <a:solidFill>
                              <a:schemeClr val="tx2"/>
                            </a:solidFill>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33887554"/>
                      </a:ext>
                    </a:extLst>
                  </a:tr>
                  <a:tr h="363915">
                    <a:tc>
                      <a:txBody>
                        <a:bodyPr/>
                        <a:lstStyle/>
                        <a:p>
                          <a:pPr algn="ctr"/>
                          <a:r>
                            <a:rPr lang="en-AU" sz="2400" dirty="0">
                              <a:solidFill>
                                <a:schemeClr val="tx2"/>
                              </a:solidFill>
                            </a:rPr>
                            <a:t>a</a:t>
                          </a: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r"/>
                          <a:r>
                            <a:rPr lang="en-AU" sz="2400" dirty="0">
                              <a:solidFill>
                                <a:schemeClr val="tx2"/>
                              </a:solidFill>
                            </a:rPr>
                            <a:t>0000</a:t>
                          </a: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AU" sz="2400" dirty="0">
                              <a:solidFill>
                                <a:schemeClr val="tx2"/>
                              </a:solidFill>
                            </a:rPr>
                            <a:t>4</a:t>
                          </a: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84917056"/>
                      </a:ext>
                    </a:extLst>
                  </a:tr>
                  <a:tr h="363915">
                    <a:tc>
                      <a:txBody>
                        <a:bodyPr/>
                        <a:lstStyle/>
                        <a:p>
                          <a:pPr algn="ctr"/>
                          <a:r>
                            <a:rPr lang="en-AU" sz="2400" dirty="0">
                              <a:solidFill>
                                <a:schemeClr val="tx2"/>
                              </a:solidFill>
                            </a:rPr>
                            <a:t>b</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r>
                            <a:rPr lang="en-AU" sz="2400" dirty="0">
                              <a:solidFill>
                                <a:schemeClr val="tx2"/>
                              </a:solidFill>
                            </a:rPr>
                            <a:t>0001</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AU" sz="2400" dirty="0">
                              <a:solidFill>
                                <a:schemeClr val="tx2"/>
                              </a:solidFill>
                            </a:rPr>
                            <a:t>4</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607411889"/>
                      </a:ext>
                    </a:extLst>
                  </a:tr>
                  <a:tr h="363915">
                    <a:tc>
                      <a:txBody>
                        <a:bodyPr/>
                        <a:lstStyle/>
                        <a:p>
                          <a:pPr algn="ctr"/>
                          <a:r>
                            <a:rPr lang="en-AU" sz="2400" dirty="0">
                              <a:solidFill>
                                <a:schemeClr val="tx2"/>
                              </a:solidFill>
                            </a:rPr>
                            <a:t>c</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r>
                            <a:rPr lang="en-AU" sz="2400" dirty="0">
                              <a:solidFill>
                                <a:schemeClr val="tx2"/>
                              </a:solidFill>
                            </a:rPr>
                            <a:t>001</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AU" sz="2400" dirty="0">
                              <a:solidFill>
                                <a:schemeClr val="tx2"/>
                              </a:solidFill>
                            </a:rPr>
                            <a:t>3</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126431821"/>
                      </a:ext>
                    </a:extLst>
                  </a:tr>
                  <a:tr h="363915">
                    <a:tc>
                      <a:txBody>
                        <a:bodyPr/>
                        <a:lstStyle/>
                        <a:p>
                          <a:pPr algn="ctr"/>
                          <a:r>
                            <a:rPr lang="en-AU" sz="2400" dirty="0">
                              <a:solidFill>
                                <a:schemeClr val="tx2"/>
                              </a:solidFill>
                            </a:rPr>
                            <a:t>d</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r>
                            <a:rPr lang="en-AU" sz="2400" dirty="0">
                              <a:solidFill>
                                <a:schemeClr val="tx2"/>
                              </a:solidFill>
                            </a:rPr>
                            <a:t>01</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AU" sz="2400" dirty="0">
                              <a:solidFill>
                                <a:schemeClr val="tx2"/>
                              </a:solidFill>
                            </a:rPr>
                            <a:t>2</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278394595"/>
                      </a:ext>
                    </a:extLst>
                  </a:tr>
                  <a:tr h="363915">
                    <a:tc>
                      <a:txBody>
                        <a:bodyPr/>
                        <a:lstStyle/>
                        <a:p>
                          <a:pPr algn="ctr"/>
                          <a:r>
                            <a:rPr lang="en-AU" sz="2400" dirty="0">
                              <a:solidFill>
                                <a:schemeClr val="tx2"/>
                              </a:solidFill>
                            </a:rPr>
                            <a:t>e</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r>
                            <a:rPr lang="en-AU" sz="2400" dirty="0">
                              <a:solidFill>
                                <a:schemeClr val="tx2"/>
                              </a:solidFill>
                            </a:rPr>
                            <a:t>10</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AU" sz="2400" dirty="0">
                              <a:solidFill>
                                <a:schemeClr val="tx2"/>
                              </a:solidFill>
                            </a:rPr>
                            <a:t>2</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920791142"/>
                      </a:ext>
                    </a:extLst>
                  </a:tr>
                  <a:tr h="363915">
                    <a:tc>
                      <a:txBody>
                        <a:bodyPr/>
                        <a:lstStyle/>
                        <a:p>
                          <a:pPr algn="ctr"/>
                          <a:r>
                            <a:rPr lang="en-AU" sz="2400" dirty="0">
                              <a:solidFill>
                                <a:schemeClr val="tx2"/>
                              </a:solidFill>
                            </a:rPr>
                            <a:t>f</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r>
                            <a:rPr lang="en-AU" sz="2400" dirty="0">
                              <a:solidFill>
                                <a:schemeClr val="tx2"/>
                              </a:solidFill>
                            </a:rPr>
                            <a:t>110</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AU" sz="2400" dirty="0">
                              <a:solidFill>
                                <a:schemeClr val="tx2"/>
                              </a:solidFill>
                            </a:rPr>
                            <a:t>3</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872308536"/>
                      </a:ext>
                    </a:extLst>
                  </a:tr>
                  <a:tr h="363915">
                    <a:tc>
                      <a:txBody>
                        <a:bodyPr/>
                        <a:lstStyle/>
                        <a:p>
                          <a:pPr algn="ctr"/>
                          <a:r>
                            <a:rPr lang="en-AU" sz="2400" dirty="0">
                              <a:solidFill>
                                <a:schemeClr val="tx2"/>
                              </a:solidFill>
                            </a:rPr>
                            <a:t>g</a:t>
                          </a: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en-AU" sz="2400" dirty="0">
                              <a:solidFill>
                                <a:schemeClr val="tx2"/>
                              </a:solidFill>
                            </a:rPr>
                            <a:t>111</a:t>
                          </a: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400" dirty="0">
                              <a:solidFill>
                                <a:schemeClr val="tx2"/>
                              </a:solidFill>
                            </a:rPr>
                            <a:t>3</a:t>
                          </a: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3441486"/>
                      </a:ext>
                    </a:extLst>
                  </a:tr>
                </a:tbl>
              </a:graphicData>
            </a:graphic>
          </p:graphicFrame>
        </mc:Choice>
        <mc:Fallback xmlns="">
          <p:graphicFrame>
            <p:nvGraphicFramePr>
              <p:cNvPr id="4" name="Table 3">
                <a:extLst>
                  <a:ext uri="{FF2B5EF4-FFF2-40B4-BE49-F238E27FC236}">
                    <a16:creationId xmlns:a16="http://schemas.microsoft.com/office/drawing/2014/main" id="{026ADC6D-E731-4A40-8739-426087BAEDEE}"/>
                  </a:ext>
                </a:extLst>
              </p:cNvPr>
              <p:cNvGraphicFramePr>
                <a:graphicFrameLocks noGrp="1"/>
              </p:cNvGraphicFramePr>
              <p:nvPr>
                <p:extLst>
                  <p:ext uri="{D42A27DB-BD31-4B8C-83A1-F6EECF244321}">
                    <p14:modId xmlns:p14="http://schemas.microsoft.com/office/powerpoint/2010/main" val="3305598278"/>
                  </p:ext>
                </p:extLst>
              </p:nvPr>
            </p:nvGraphicFramePr>
            <p:xfrm>
              <a:off x="396240" y="1053242"/>
              <a:ext cx="5003799" cy="3657600"/>
            </p:xfrm>
            <a:graphic>
              <a:graphicData uri="http://schemas.openxmlformats.org/drawingml/2006/table">
                <a:tbl>
                  <a:tblPr firstRow="1" bandRow="1">
                    <a:tableStyleId>{5940675A-B579-460E-94D1-54222C63F5DA}</a:tableStyleId>
                  </a:tblPr>
                  <a:tblGrid>
                    <a:gridCol w="1315719">
                      <a:extLst>
                        <a:ext uri="{9D8B030D-6E8A-4147-A177-3AD203B41FA5}">
                          <a16:colId xmlns:a16="http://schemas.microsoft.com/office/drawing/2014/main" val="3780293255"/>
                        </a:ext>
                      </a:extLst>
                    </a:gridCol>
                    <a:gridCol w="1701800">
                      <a:extLst>
                        <a:ext uri="{9D8B030D-6E8A-4147-A177-3AD203B41FA5}">
                          <a16:colId xmlns:a16="http://schemas.microsoft.com/office/drawing/2014/main" val="1249092765"/>
                        </a:ext>
                      </a:extLst>
                    </a:gridCol>
                    <a:gridCol w="1986280">
                      <a:extLst>
                        <a:ext uri="{9D8B030D-6E8A-4147-A177-3AD203B41FA5}">
                          <a16:colId xmlns:a16="http://schemas.microsoft.com/office/drawing/2014/main" val="210418506"/>
                        </a:ext>
                      </a:extLst>
                    </a:gridCol>
                  </a:tblGrid>
                  <a:tr h="457200">
                    <a:tc>
                      <a:txBody>
                        <a:bodyPr/>
                        <a:lstStyle/>
                        <a:p>
                          <a:pPr algn="ctr"/>
                          <a:r>
                            <a:rPr lang="en-AU" sz="2400" b="1" dirty="0">
                              <a:solidFill>
                                <a:schemeClr val="tx2"/>
                              </a:solidFill>
                            </a:rPr>
                            <a:t>Symbol</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en-AU" sz="2400" b="1" dirty="0">
                              <a:solidFill>
                                <a:schemeClr val="tx2"/>
                              </a:solidFill>
                            </a:rPr>
                            <a:t>Codeword</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
                          <a:stretch>
                            <a:fillRect l="-151840" t="-8000" r="-307" b="-733333"/>
                          </a:stretch>
                        </a:blipFill>
                      </a:tcPr>
                    </a:tc>
                    <a:extLst>
                      <a:ext uri="{0D108BD9-81ED-4DB2-BD59-A6C34878D82A}">
                        <a16:rowId xmlns:a16="http://schemas.microsoft.com/office/drawing/2014/main" val="2533887554"/>
                      </a:ext>
                    </a:extLst>
                  </a:tr>
                  <a:tr h="457200">
                    <a:tc>
                      <a:txBody>
                        <a:bodyPr/>
                        <a:lstStyle/>
                        <a:p>
                          <a:pPr algn="ctr"/>
                          <a:r>
                            <a:rPr lang="en-AU" sz="2400" dirty="0">
                              <a:solidFill>
                                <a:schemeClr val="tx2"/>
                              </a:solidFill>
                            </a:rPr>
                            <a:t>a</a:t>
                          </a: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r"/>
                          <a:r>
                            <a:rPr lang="en-AU" sz="2400" dirty="0">
                              <a:solidFill>
                                <a:schemeClr val="tx2"/>
                              </a:solidFill>
                            </a:rPr>
                            <a:t>0000</a:t>
                          </a: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AU" sz="2400" dirty="0">
                              <a:solidFill>
                                <a:schemeClr val="tx2"/>
                              </a:solidFill>
                            </a:rPr>
                            <a:t>4</a:t>
                          </a: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84917056"/>
                      </a:ext>
                    </a:extLst>
                  </a:tr>
                  <a:tr h="457200">
                    <a:tc>
                      <a:txBody>
                        <a:bodyPr/>
                        <a:lstStyle/>
                        <a:p>
                          <a:pPr algn="ctr"/>
                          <a:r>
                            <a:rPr lang="en-AU" sz="2400" dirty="0">
                              <a:solidFill>
                                <a:schemeClr val="tx2"/>
                              </a:solidFill>
                            </a:rPr>
                            <a:t>b</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r>
                            <a:rPr lang="en-AU" sz="2400" dirty="0">
                              <a:solidFill>
                                <a:schemeClr val="tx2"/>
                              </a:solidFill>
                            </a:rPr>
                            <a:t>0001</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AU" sz="2400" dirty="0">
                              <a:solidFill>
                                <a:schemeClr val="tx2"/>
                              </a:solidFill>
                            </a:rPr>
                            <a:t>4</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607411889"/>
                      </a:ext>
                    </a:extLst>
                  </a:tr>
                  <a:tr h="457200">
                    <a:tc>
                      <a:txBody>
                        <a:bodyPr/>
                        <a:lstStyle/>
                        <a:p>
                          <a:pPr algn="ctr"/>
                          <a:r>
                            <a:rPr lang="en-AU" sz="2400" dirty="0">
                              <a:solidFill>
                                <a:schemeClr val="tx2"/>
                              </a:solidFill>
                            </a:rPr>
                            <a:t>c</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r>
                            <a:rPr lang="en-AU" sz="2400" dirty="0">
                              <a:solidFill>
                                <a:schemeClr val="tx2"/>
                              </a:solidFill>
                            </a:rPr>
                            <a:t>001</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AU" sz="2400" dirty="0">
                              <a:solidFill>
                                <a:schemeClr val="tx2"/>
                              </a:solidFill>
                            </a:rPr>
                            <a:t>3</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126431821"/>
                      </a:ext>
                    </a:extLst>
                  </a:tr>
                  <a:tr h="457200">
                    <a:tc>
                      <a:txBody>
                        <a:bodyPr/>
                        <a:lstStyle/>
                        <a:p>
                          <a:pPr algn="ctr"/>
                          <a:r>
                            <a:rPr lang="en-AU" sz="2400" dirty="0">
                              <a:solidFill>
                                <a:schemeClr val="tx2"/>
                              </a:solidFill>
                            </a:rPr>
                            <a:t>d</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r>
                            <a:rPr lang="en-AU" sz="2400" dirty="0">
                              <a:solidFill>
                                <a:schemeClr val="tx2"/>
                              </a:solidFill>
                            </a:rPr>
                            <a:t>01</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AU" sz="2400" dirty="0">
                              <a:solidFill>
                                <a:schemeClr val="tx2"/>
                              </a:solidFill>
                            </a:rPr>
                            <a:t>2</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278394595"/>
                      </a:ext>
                    </a:extLst>
                  </a:tr>
                  <a:tr h="457200">
                    <a:tc>
                      <a:txBody>
                        <a:bodyPr/>
                        <a:lstStyle/>
                        <a:p>
                          <a:pPr algn="ctr"/>
                          <a:r>
                            <a:rPr lang="en-AU" sz="2400" dirty="0">
                              <a:solidFill>
                                <a:schemeClr val="tx2"/>
                              </a:solidFill>
                            </a:rPr>
                            <a:t>e</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r>
                            <a:rPr lang="en-AU" sz="2400" dirty="0">
                              <a:solidFill>
                                <a:schemeClr val="tx2"/>
                              </a:solidFill>
                            </a:rPr>
                            <a:t>10</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AU" sz="2400" dirty="0">
                              <a:solidFill>
                                <a:schemeClr val="tx2"/>
                              </a:solidFill>
                            </a:rPr>
                            <a:t>2</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920791142"/>
                      </a:ext>
                    </a:extLst>
                  </a:tr>
                  <a:tr h="457200">
                    <a:tc>
                      <a:txBody>
                        <a:bodyPr/>
                        <a:lstStyle/>
                        <a:p>
                          <a:pPr algn="ctr"/>
                          <a:r>
                            <a:rPr lang="en-AU" sz="2400" dirty="0">
                              <a:solidFill>
                                <a:schemeClr val="tx2"/>
                              </a:solidFill>
                            </a:rPr>
                            <a:t>f</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r>
                            <a:rPr lang="en-AU" sz="2400" dirty="0">
                              <a:solidFill>
                                <a:schemeClr val="tx2"/>
                              </a:solidFill>
                            </a:rPr>
                            <a:t>110</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AU" sz="2400" dirty="0">
                              <a:solidFill>
                                <a:schemeClr val="tx2"/>
                              </a:solidFill>
                            </a:rPr>
                            <a:t>3</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872308536"/>
                      </a:ext>
                    </a:extLst>
                  </a:tr>
                  <a:tr h="457200">
                    <a:tc>
                      <a:txBody>
                        <a:bodyPr/>
                        <a:lstStyle/>
                        <a:p>
                          <a:pPr algn="ctr"/>
                          <a:r>
                            <a:rPr lang="en-AU" sz="2400" dirty="0">
                              <a:solidFill>
                                <a:schemeClr val="tx2"/>
                              </a:solidFill>
                            </a:rPr>
                            <a:t>g</a:t>
                          </a: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en-AU" sz="2400" dirty="0">
                              <a:solidFill>
                                <a:schemeClr val="tx2"/>
                              </a:solidFill>
                            </a:rPr>
                            <a:t>111</a:t>
                          </a: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400" dirty="0">
                              <a:solidFill>
                                <a:schemeClr val="tx2"/>
                              </a:solidFill>
                            </a:rPr>
                            <a:t>3</a:t>
                          </a: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3441486"/>
                      </a:ext>
                    </a:extLst>
                  </a:tr>
                </a:tbl>
              </a:graphicData>
            </a:graphic>
          </p:graphicFrame>
        </mc:Fallback>
      </mc:AlternateContent>
      <p:sp>
        <p:nvSpPr>
          <p:cNvPr id="5" name="Rectangle 4">
            <a:extLst>
              <a:ext uri="{FF2B5EF4-FFF2-40B4-BE49-F238E27FC236}">
                <a16:creationId xmlns:a16="http://schemas.microsoft.com/office/drawing/2014/main" id="{59365449-A29D-4DD6-9A33-8620DF81138A}"/>
              </a:ext>
            </a:extLst>
          </p:cNvPr>
          <p:cNvSpPr/>
          <p:nvPr/>
        </p:nvSpPr>
        <p:spPr>
          <a:xfrm>
            <a:off x="5595981" y="1053242"/>
            <a:ext cx="3246120" cy="1200329"/>
          </a:xfrm>
          <a:prstGeom prst="rect">
            <a:avLst/>
          </a:prstGeom>
        </p:spPr>
        <p:txBody>
          <a:bodyPr wrap="square">
            <a:spAutoFit/>
          </a:bodyPr>
          <a:lstStyle/>
          <a:p>
            <a:pPr>
              <a:lnSpc>
                <a:spcPct val="100000"/>
              </a:lnSpc>
            </a:pPr>
            <a:r>
              <a:rPr lang="en-AU" sz="2400" dirty="0">
                <a:solidFill>
                  <a:schemeClr val="tx2"/>
                </a:solidFill>
              </a:rPr>
              <a:t>The Huffman Codes and the corresponding codeword lengths.</a:t>
            </a:r>
          </a:p>
        </p:txBody>
      </p:sp>
    </p:spTree>
    <p:extLst>
      <p:ext uri="{BB962C8B-B14F-4D97-AF65-F5344CB8AC3E}">
        <p14:creationId xmlns:p14="http://schemas.microsoft.com/office/powerpoint/2010/main" val="2286576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9272CE4B-D19D-40EC-9253-15CF8995D109}"/>
                  </a:ext>
                </a:extLst>
              </p:cNvPr>
              <p:cNvSpPr>
                <a:spLocks noGrp="1"/>
              </p:cNvSpPr>
              <p:nvPr>
                <p:ph idx="1"/>
              </p:nvPr>
            </p:nvSpPr>
            <p:spPr/>
            <p:txBody>
              <a:bodyPr/>
              <a:lstStyle/>
              <a:p>
                <a:pPr>
                  <a:lnSpc>
                    <a:spcPct val="100000"/>
                  </a:lnSpc>
                </a:pPr>
                <a:r>
                  <a:rPr lang="en-AU" sz="2800" dirty="0"/>
                  <a:t>This approach requires </a:t>
                </a:r>
                <a14:m>
                  <m:oMath xmlns:m="http://schemas.openxmlformats.org/officeDocument/2006/math">
                    <m:r>
                      <m:rPr>
                        <m:sty m:val="p"/>
                      </m:rPr>
                      <a:rPr lang="el-GR" sz="2800" i="1">
                        <a:solidFill>
                          <a:srgbClr val="C00000"/>
                        </a:solidFill>
                        <a:latin typeface="Cambria Math" panose="02040503050406030204" pitchFamily="18" charset="0"/>
                        <a:ea typeface="Cambria Math" panose="02040503050406030204" pitchFamily="18" charset="0"/>
                      </a:rPr>
                      <m:t>Θ</m:t>
                    </m:r>
                    <m:r>
                      <a:rPr lang="en-AU" sz="2800" i="1">
                        <a:solidFill>
                          <a:srgbClr val="C00000"/>
                        </a:solidFill>
                        <a:latin typeface="Cambria Math" panose="02040503050406030204" pitchFamily="18" charset="0"/>
                        <a:ea typeface="Cambria Math" panose="02040503050406030204" pitchFamily="18" charset="0"/>
                      </a:rPr>
                      <m:t>(</m:t>
                    </m:r>
                    <m:r>
                      <a:rPr lang="en-AU" sz="2800" b="0" i="1" smtClean="0">
                        <a:solidFill>
                          <a:srgbClr val="C00000"/>
                        </a:solidFill>
                        <a:latin typeface="Cambria Math" panose="02040503050406030204" pitchFamily="18" charset="0"/>
                        <a:ea typeface="Cambria Math" panose="02040503050406030204" pitchFamily="18" charset="0"/>
                      </a:rPr>
                      <m:t>𝑛</m:t>
                    </m:r>
                    <m:func>
                      <m:funcPr>
                        <m:ctrlPr>
                          <a:rPr lang="en-AU" sz="2800" i="1" smtClean="0">
                            <a:solidFill>
                              <a:srgbClr val="C00000"/>
                            </a:solidFill>
                            <a:latin typeface="Cambria Math" panose="02040503050406030204" pitchFamily="18" charset="0"/>
                            <a:ea typeface="Cambria Math" panose="02040503050406030204" pitchFamily="18" charset="0"/>
                          </a:rPr>
                        </m:ctrlPr>
                      </m:funcPr>
                      <m:fName>
                        <m:r>
                          <m:rPr>
                            <m:sty m:val="p"/>
                          </m:rPr>
                          <a:rPr lang="en-AU" sz="2800">
                            <a:solidFill>
                              <a:srgbClr val="C00000"/>
                            </a:solidFill>
                            <a:latin typeface="Cambria Math" panose="02040503050406030204" pitchFamily="18" charset="0"/>
                            <a:ea typeface="Cambria Math" panose="02040503050406030204" pitchFamily="18" charset="0"/>
                          </a:rPr>
                          <m:t>log</m:t>
                        </m:r>
                      </m:fName>
                      <m:e>
                        <m:r>
                          <a:rPr lang="en-AU" sz="2800" b="0" i="1" smtClean="0">
                            <a:solidFill>
                              <a:srgbClr val="C00000"/>
                            </a:solidFill>
                            <a:latin typeface="Cambria Math" panose="02040503050406030204" pitchFamily="18" charset="0"/>
                            <a:ea typeface="Cambria Math" panose="02040503050406030204" pitchFamily="18" charset="0"/>
                          </a:rPr>
                          <m:t>𝑛</m:t>
                        </m:r>
                      </m:e>
                    </m:func>
                    <m:r>
                      <a:rPr lang="en-AU" sz="2800" i="1">
                        <a:solidFill>
                          <a:srgbClr val="C00000"/>
                        </a:solidFill>
                        <a:latin typeface="Cambria Math" panose="02040503050406030204" pitchFamily="18" charset="0"/>
                        <a:ea typeface="Cambria Math" panose="02040503050406030204" pitchFamily="18" charset="0"/>
                      </a:rPr>
                      <m:t>)</m:t>
                    </m:r>
                  </m:oMath>
                </a14:m>
                <a:r>
                  <a:rPr lang="en-AU" sz="2800" dirty="0">
                    <a:solidFill>
                      <a:srgbClr val="C00000"/>
                    </a:solidFill>
                  </a:rPr>
                  <a:t> </a:t>
                </a:r>
                <a:r>
                  <a:rPr lang="en-AU" sz="2800" dirty="0"/>
                  <a:t>time if a min heap (priority queue) is used to manage the set of candidates and their weights.</a:t>
                </a:r>
              </a:p>
              <a:p>
                <a:pPr>
                  <a:lnSpc>
                    <a:spcPct val="100000"/>
                  </a:lnSpc>
                </a:pPr>
                <a:r>
                  <a:rPr lang="en-AU" sz="2800" dirty="0"/>
                  <a:t>If the input list is already sorted by their probabilities, then the codes can be constructed in </a:t>
                </a:r>
                <a14:m>
                  <m:oMath xmlns:m="http://schemas.openxmlformats.org/officeDocument/2006/math">
                    <m:r>
                      <m:rPr>
                        <m:sty m:val="p"/>
                      </m:rPr>
                      <a:rPr lang="el-GR" sz="2800" i="1">
                        <a:solidFill>
                          <a:srgbClr val="C00000"/>
                        </a:solidFill>
                        <a:latin typeface="Cambria Math" panose="02040503050406030204" pitchFamily="18" charset="0"/>
                        <a:ea typeface="Cambria Math" panose="02040503050406030204" pitchFamily="18" charset="0"/>
                      </a:rPr>
                      <m:t>Θ</m:t>
                    </m:r>
                    <m:r>
                      <a:rPr lang="en-AU" sz="2800" i="1">
                        <a:solidFill>
                          <a:srgbClr val="C00000"/>
                        </a:solidFill>
                        <a:latin typeface="Cambria Math" panose="02040503050406030204" pitchFamily="18" charset="0"/>
                        <a:ea typeface="Cambria Math" panose="02040503050406030204" pitchFamily="18" charset="0"/>
                      </a:rPr>
                      <m:t>(</m:t>
                    </m:r>
                    <m:r>
                      <a:rPr lang="en-AU" sz="2800" i="1">
                        <a:solidFill>
                          <a:srgbClr val="C00000"/>
                        </a:solidFill>
                        <a:latin typeface="Cambria Math" panose="02040503050406030204" pitchFamily="18" charset="0"/>
                        <a:ea typeface="Cambria Math" panose="02040503050406030204" pitchFamily="18" charset="0"/>
                      </a:rPr>
                      <m:t>𝑛</m:t>
                    </m:r>
                    <m:r>
                      <a:rPr lang="en-AU" sz="2800" i="1">
                        <a:solidFill>
                          <a:srgbClr val="C00000"/>
                        </a:solidFill>
                        <a:latin typeface="Cambria Math" panose="02040503050406030204" pitchFamily="18" charset="0"/>
                        <a:ea typeface="Cambria Math" panose="02040503050406030204" pitchFamily="18" charset="0"/>
                      </a:rPr>
                      <m:t>)</m:t>
                    </m:r>
                  </m:oMath>
                </a14:m>
                <a:r>
                  <a:rPr lang="en-AU" sz="2800" dirty="0"/>
                  <a:t> time.</a:t>
                </a:r>
              </a:p>
            </p:txBody>
          </p:sp>
        </mc:Choice>
        <mc:Fallback xmlns="">
          <p:sp>
            <p:nvSpPr>
              <p:cNvPr id="2" name="Content Placeholder 1">
                <a:extLst>
                  <a:ext uri="{FF2B5EF4-FFF2-40B4-BE49-F238E27FC236}">
                    <a16:creationId xmlns:a16="http://schemas.microsoft.com/office/drawing/2014/main" id="{9272CE4B-D19D-40EC-9253-15CF8995D109}"/>
                  </a:ext>
                </a:extLst>
              </p:cNvPr>
              <p:cNvSpPr>
                <a:spLocks noGrp="1" noRot="1" noChangeAspect="1" noMove="1" noResize="1" noEditPoints="1" noAdjustHandles="1" noChangeArrowheads="1" noChangeShapeType="1" noTextEdit="1"/>
              </p:cNvSpPr>
              <p:nvPr>
                <p:ph idx="1"/>
              </p:nvPr>
            </p:nvSpPr>
            <p:spPr>
              <a:blipFill>
                <a:blip r:embed="rId3"/>
                <a:stretch>
                  <a:fillRect l="-139" t="-320" r="-209"/>
                </a:stretch>
              </a:blipFill>
            </p:spPr>
            <p:txBody>
              <a:bodyPr/>
              <a:lstStyle/>
              <a:p>
                <a:r>
                  <a:rPr lang="en-AU">
                    <a:noFill/>
                  </a:rPr>
                  <a:t> </a:t>
                </a:r>
              </a:p>
            </p:txBody>
          </p:sp>
        </mc:Fallback>
      </mc:AlternateContent>
      <p:sp>
        <p:nvSpPr>
          <p:cNvPr id="3" name="Title 2">
            <a:extLst>
              <a:ext uri="{FF2B5EF4-FFF2-40B4-BE49-F238E27FC236}">
                <a16:creationId xmlns:a16="http://schemas.microsoft.com/office/drawing/2014/main" id="{588C2F1F-00A2-408C-A0BD-3E0AF1DF8B34}"/>
              </a:ext>
            </a:extLst>
          </p:cNvPr>
          <p:cNvSpPr>
            <a:spLocks noGrp="1"/>
          </p:cNvSpPr>
          <p:nvPr>
            <p:ph type="title"/>
          </p:nvPr>
        </p:nvSpPr>
        <p:spPr/>
        <p:txBody>
          <a:bodyPr/>
          <a:lstStyle/>
          <a:p>
            <a:r>
              <a:rPr lang="en-AU" dirty="0"/>
              <a:t>Huffman Codes</a:t>
            </a:r>
          </a:p>
        </p:txBody>
      </p:sp>
      <p:sp>
        <p:nvSpPr>
          <p:cNvPr id="4" name="Slide Number Placeholder 3">
            <a:extLst>
              <a:ext uri="{FF2B5EF4-FFF2-40B4-BE49-F238E27FC236}">
                <a16:creationId xmlns:a16="http://schemas.microsoft.com/office/drawing/2014/main" id="{708BEA69-4B79-B345-A60D-D3667D2A560F}"/>
              </a:ext>
            </a:extLst>
          </p:cNvPr>
          <p:cNvSpPr>
            <a:spLocks noGrp="1"/>
          </p:cNvSpPr>
          <p:nvPr>
            <p:ph type="sldNum" sz="quarter" idx="12"/>
          </p:nvPr>
        </p:nvSpPr>
        <p:spPr/>
        <p:txBody>
          <a:bodyPr/>
          <a:lstStyle/>
          <a:p>
            <a:fld id="{66B7A6BE-7A3D-1C4F-BEDA-C5431FB9FC0F}" type="slidenum">
              <a:rPr lang="en-US" smtClean="0"/>
              <a:pPr/>
              <a:t>107</a:t>
            </a:fld>
            <a:endParaRPr lang="en-US" dirty="0"/>
          </a:p>
        </p:txBody>
      </p:sp>
    </p:spTree>
    <p:extLst>
      <p:ext uri="{BB962C8B-B14F-4D97-AF65-F5344CB8AC3E}">
        <p14:creationId xmlns:p14="http://schemas.microsoft.com/office/powerpoint/2010/main" val="340109154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B6895E9-6BCC-4C47-8316-FA383826A998}"/>
              </a:ext>
            </a:extLst>
          </p:cNvPr>
          <p:cNvSpPr>
            <a:spLocks noGrp="1"/>
          </p:cNvSpPr>
          <p:nvPr>
            <p:ph idx="1"/>
          </p:nvPr>
        </p:nvSpPr>
        <p:spPr/>
        <p:txBody>
          <a:bodyPr/>
          <a:lstStyle/>
          <a:p>
            <a:r>
              <a:rPr lang="en-AU" dirty="0">
                <a:hlinkClick r:id="rId3"/>
              </a:rPr>
              <a:t>https://people.ok.ubc.ca/ylucet/DS/Huffman.html</a:t>
            </a:r>
            <a:r>
              <a:rPr lang="en-AU" dirty="0"/>
              <a:t> </a:t>
            </a:r>
          </a:p>
          <a:p>
            <a:r>
              <a:rPr lang="en-AU" dirty="0">
                <a:hlinkClick r:id="rId4"/>
              </a:rPr>
              <a:t>http://huffman.ooz.ie/</a:t>
            </a:r>
            <a:r>
              <a:rPr lang="en-AU" dirty="0"/>
              <a:t> </a:t>
            </a:r>
          </a:p>
        </p:txBody>
      </p:sp>
      <p:sp>
        <p:nvSpPr>
          <p:cNvPr id="3" name="Title 2">
            <a:extLst>
              <a:ext uri="{FF2B5EF4-FFF2-40B4-BE49-F238E27FC236}">
                <a16:creationId xmlns:a16="http://schemas.microsoft.com/office/drawing/2014/main" id="{774F0ACB-5061-4473-AB76-E491CB140396}"/>
              </a:ext>
            </a:extLst>
          </p:cNvPr>
          <p:cNvSpPr>
            <a:spLocks noGrp="1"/>
          </p:cNvSpPr>
          <p:nvPr>
            <p:ph type="title"/>
          </p:nvPr>
        </p:nvSpPr>
        <p:spPr/>
        <p:txBody>
          <a:bodyPr/>
          <a:lstStyle/>
          <a:p>
            <a:r>
              <a:rPr lang="en-AU" dirty="0"/>
              <a:t>Huffman Algorithm – Demo</a:t>
            </a:r>
          </a:p>
        </p:txBody>
      </p:sp>
      <p:sp>
        <p:nvSpPr>
          <p:cNvPr id="4" name="Slide Number Placeholder 3">
            <a:extLst>
              <a:ext uri="{FF2B5EF4-FFF2-40B4-BE49-F238E27FC236}">
                <a16:creationId xmlns:a16="http://schemas.microsoft.com/office/drawing/2014/main" id="{541E2622-5486-0C40-A997-808642DF7DFD}"/>
              </a:ext>
            </a:extLst>
          </p:cNvPr>
          <p:cNvSpPr>
            <a:spLocks noGrp="1"/>
          </p:cNvSpPr>
          <p:nvPr>
            <p:ph type="sldNum" sz="quarter" idx="12"/>
          </p:nvPr>
        </p:nvSpPr>
        <p:spPr/>
        <p:txBody>
          <a:bodyPr/>
          <a:lstStyle/>
          <a:p>
            <a:fld id="{66B7A6BE-7A3D-1C4F-BEDA-C5431FB9FC0F}" type="slidenum">
              <a:rPr lang="en-US" smtClean="0"/>
              <a:pPr/>
              <a:t>108</a:t>
            </a:fld>
            <a:endParaRPr lang="en-US" dirty="0"/>
          </a:p>
        </p:txBody>
      </p:sp>
    </p:spTree>
    <p:extLst>
      <p:ext uri="{BB962C8B-B14F-4D97-AF65-F5344CB8AC3E}">
        <p14:creationId xmlns:p14="http://schemas.microsoft.com/office/powerpoint/2010/main" val="44679245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1094772" y="2071869"/>
            <a:ext cx="7820102" cy="810104"/>
          </a:xfrm>
        </p:spPr>
        <p:txBody>
          <a:bodyPr/>
          <a:lstStyle/>
          <a:p>
            <a:pPr defTabSz="685800" fontAlgn="base">
              <a:spcAft>
                <a:spcPct val="0"/>
              </a:spcAft>
              <a:defRPr/>
            </a:pPr>
            <a:r>
              <a:rPr lang="en-GB" dirty="0"/>
              <a:t>To finish…</a:t>
            </a:r>
            <a:endParaRPr lang="en-AU" dirty="0">
              <a:effectLst/>
            </a:endParaRPr>
          </a:p>
        </p:txBody>
      </p:sp>
    </p:spTree>
    <p:extLst>
      <p:ext uri="{BB962C8B-B14F-4D97-AF65-F5344CB8AC3E}">
        <p14:creationId xmlns:p14="http://schemas.microsoft.com/office/powerpoint/2010/main" val="40558766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AFCCB35-CDE7-400E-AD62-545B43CCE2C3}"/>
              </a:ext>
            </a:extLst>
          </p:cNvPr>
          <p:cNvSpPr>
            <a:spLocks noGrp="1"/>
          </p:cNvSpPr>
          <p:nvPr>
            <p:ph idx="1"/>
          </p:nvPr>
        </p:nvSpPr>
        <p:spPr>
          <a:xfrm>
            <a:off x="195943" y="902524"/>
            <a:ext cx="8728363" cy="3937331"/>
          </a:xfrm>
        </p:spPr>
        <p:txBody>
          <a:bodyPr/>
          <a:lstStyle/>
          <a:p>
            <a:pPr marL="0" indent="0">
              <a:buNone/>
            </a:pPr>
            <a:r>
              <a:rPr lang="en-AU" dirty="0"/>
              <a:t> </a:t>
            </a:r>
          </a:p>
        </p:txBody>
      </p:sp>
      <p:sp>
        <p:nvSpPr>
          <p:cNvPr id="3" name="Title 2">
            <a:extLst>
              <a:ext uri="{FF2B5EF4-FFF2-40B4-BE49-F238E27FC236}">
                <a16:creationId xmlns:a16="http://schemas.microsoft.com/office/drawing/2014/main" id="{91FB479D-5089-4212-B759-7FC5BDEE8DF8}"/>
              </a:ext>
            </a:extLst>
          </p:cNvPr>
          <p:cNvSpPr>
            <a:spLocks noGrp="1"/>
          </p:cNvSpPr>
          <p:nvPr>
            <p:ph type="title"/>
          </p:nvPr>
        </p:nvSpPr>
        <p:spPr/>
        <p:txBody>
          <a:bodyPr/>
          <a:lstStyle/>
          <a:p>
            <a:r>
              <a:rPr lang="en-AU" dirty="0"/>
              <a:t>Tree Example</a:t>
            </a:r>
          </a:p>
        </p:txBody>
      </p:sp>
      <p:grpSp>
        <p:nvGrpSpPr>
          <p:cNvPr id="30" name="Group 29">
            <a:extLst>
              <a:ext uri="{FF2B5EF4-FFF2-40B4-BE49-F238E27FC236}">
                <a16:creationId xmlns:a16="http://schemas.microsoft.com/office/drawing/2014/main" id="{FDB8B192-94A8-4DD3-88AF-312CF3C3A6EF}"/>
              </a:ext>
            </a:extLst>
          </p:cNvPr>
          <p:cNvGrpSpPr/>
          <p:nvPr/>
        </p:nvGrpSpPr>
        <p:grpSpPr>
          <a:xfrm>
            <a:off x="1035196" y="1054837"/>
            <a:ext cx="7224094" cy="3505906"/>
            <a:chOff x="856646" y="887452"/>
            <a:chExt cx="7797644" cy="4266028"/>
          </a:xfrm>
        </p:grpSpPr>
        <p:grpSp>
          <p:nvGrpSpPr>
            <p:cNvPr id="4" name="Group 3">
              <a:extLst>
                <a:ext uri="{FF2B5EF4-FFF2-40B4-BE49-F238E27FC236}">
                  <a16:creationId xmlns:a16="http://schemas.microsoft.com/office/drawing/2014/main" id="{D3BDFCFB-D9E0-44CC-ADE8-F5C7EE63F017}"/>
                </a:ext>
              </a:extLst>
            </p:cNvPr>
            <p:cNvGrpSpPr/>
            <p:nvPr/>
          </p:nvGrpSpPr>
          <p:grpSpPr>
            <a:xfrm>
              <a:off x="4754684" y="887452"/>
              <a:ext cx="2378421" cy="3110206"/>
              <a:chOff x="4658889" y="1782762"/>
              <a:chExt cx="2378421" cy="3110206"/>
            </a:xfrm>
            <a:solidFill>
              <a:schemeClr val="accent2">
                <a:lumMod val="20000"/>
                <a:lumOff val="80000"/>
              </a:schemeClr>
            </a:solidFill>
          </p:grpSpPr>
          <p:sp>
            <p:nvSpPr>
              <p:cNvPr id="5" name="Rectangle 4">
                <a:extLst>
                  <a:ext uri="{FF2B5EF4-FFF2-40B4-BE49-F238E27FC236}">
                    <a16:creationId xmlns:a16="http://schemas.microsoft.com/office/drawing/2014/main" id="{63140A5F-9FD5-4836-AB93-28D71C16E443}"/>
                  </a:ext>
                </a:extLst>
              </p:cNvPr>
              <p:cNvSpPr/>
              <p:nvPr/>
            </p:nvSpPr>
            <p:spPr>
              <a:xfrm>
                <a:off x="4658889" y="1782762"/>
                <a:ext cx="1512765" cy="1079341"/>
              </a:xfrm>
              <a:prstGeom prst="rect">
                <a:avLst/>
              </a:prstGeom>
              <a:grp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F4315CE6-1F95-4AC0-A29B-BCDC164C36DE}"/>
                  </a:ext>
                </a:extLst>
              </p:cNvPr>
              <p:cNvSpPr/>
              <p:nvPr/>
            </p:nvSpPr>
            <p:spPr>
              <a:xfrm>
                <a:off x="5736806" y="2562226"/>
                <a:ext cx="1300504" cy="2330742"/>
              </a:xfrm>
              <a:prstGeom prst="rect">
                <a:avLst/>
              </a:prstGeom>
              <a:grp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graphicFrame>
          <p:nvGraphicFramePr>
            <p:cNvPr id="7" name="Diagram 6">
              <a:extLst>
                <a:ext uri="{FF2B5EF4-FFF2-40B4-BE49-F238E27FC236}">
                  <a16:creationId xmlns:a16="http://schemas.microsoft.com/office/drawing/2014/main" id="{8E7C87F1-1736-46EB-9F11-EBB9D379BB67}"/>
                </a:ext>
              </a:extLst>
            </p:cNvPr>
            <p:cNvGraphicFramePr/>
            <p:nvPr>
              <p:extLst>
                <p:ext uri="{D42A27DB-BD31-4B8C-83A1-F6EECF244321}">
                  <p14:modId xmlns:p14="http://schemas.microsoft.com/office/powerpoint/2010/main" val="3624008061"/>
                </p:ext>
              </p:extLst>
            </p:nvPr>
          </p:nvGraphicFramePr>
          <p:xfrm>
            <a:off x="2755469" y="1009156"/>
            <a:ext cx="4686735" cy="279773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Rectangle: Rounded Corners 7">
              <a:extLst>
                <a:ext uri="{FF2B5EF4-FFF2-40B4-BE49-F238E27FC236}">
                  <a16:creationId xmlns:a16="http://schemas.microsoft.com/office/drawing/2014/main" id="{0F6AC387-F45C-40F7-AE3F-7FC749946578}"/>
                </a:ext>
              </a:extLst>
            </p:cNvPr>
            <p:cNvSpPr/>
            <p:nvPr/>
          </p:nvSpPr>
          <p:spPr>
            <a:xfrm>
              <a:off x="2943530" y="1959007"/>
              <a:ext cx="2823239" cy="2078071"/>
            </a:xfrm>
            <a:prstGeom prst="roundRect">
              <a:avLst/>
            </a:prstGeom>
            <a:noFill/>
            <a:ln>
              <a:prstDash val="lg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EA51E1AE-9870-48B7-8707-2C9D6F6F8EE0}"/>
                </a:ext>
              </a:extLst>
            </p:cNvPr>
            <p:cNvSpPr txBox="1"/>
            <p:nvPr/>
          </p:nvSpPr>
          <p:spPr>
            <a:xfrm>
              <a:off x="3383996" y="1089198"/>
              <a:ext cx="710365" cy="369332"/>
            </a:xfrm>
            <a:prstGeom prst="rect">
              <a:avLst/>
            </a:prstGeom>
            <a:noFill/>
          </p:spPr>
          <p:txBody>
            <a:bodyPr wrap="square" rtlCol="0">
              <a:spAutoFit/>
            </a:bodyPr>
            <a:lstStyle/>
            <a:p>
              <a:r>
                <a:rPr lang="en-US" dirty="0"/>
                <a:t>root</a:t>
              </a:r>
            </a:p>
          </p:txBody>
        </p:sp>
        <p:cxnSp>
          <p:nvCxnSpPr>
            <p:cNvPr id="10" name="Straight Arrow Connector 9">
              <a:extLst>
                <a:ext uri="{FF2B5EF4-FFF2-40B4-BE49-F238E27FC236}">
                  <a16:creationId xmlns:a16="http://schemas.microsoft.com/office/drawing/2014/main" id="{043EDDBF-C45B-4890-9A82-EA9249831087}"/>
                </a:ext>
              </a:extLst>
            </p:cNvPr>
            <p:cNvCxnSpPr/>
            <p:nvPr/>
          </p:nvCxnSpPr>
          <p:spPr>
            <a:xfrm>
              <a:off x="4153359" y="1273864"/>
              <a:ext cx="732966"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7EBF0681-0E69-4F17-8955-9A1D38097DAE}"/>
                </a:ext>
              </a:extLst>
            </p:cNvPr>
            <p:cNvCxnSpPr/>
            <p:nvPr/>
          </p:nvCxnSpPr>
          <p:spPr>
            <a:xfrm>
              <a:off x="1260509" y="1043421"/>
              <a:ext cx="0" cy="2801303"/>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6CF08915-5D1B-4FF8-AFF3-A9866ED0C7C0}"/>
                </a:ext>
              </a:extLst>
            </p:cNvPr>
            <p:cNvSpPr txBox="1"/>
            <p:nvPr/>
          </p:nvSpPr>
          <p:spPr>
            <a:xfrm rot="16200000">
              <a:off x="229567" y="2184764"/>
              <a:ext cx="1652813" cy="398655"/>
            </a:xfrm>
            <a:prstGeom prst="rect">
              <a:avLst/>
            </a:prstGeom>
            <a:noFill/>
          </p:spPr>
          <p:txBody>
            <a:bodyPr wrap="square" rtlCol="0">
              <a:spAutoFit/>
            </a:bodyPr>
            <a:lstStyle/>
            <a:p>
              <a:r>
                <a:rPr lang="en-US" dirty="0"/>
                <a:t>height = 3</a:t>
              </a:r>
            </a:p>
          </p:txBody>
        </p:sp>
        <p:cxnSp>
          <p:nvCxnSpPr>
            <p:cNvPr id="13" name="Straight Arrow Connector 12">
              <a:extLst>
                <a:ext uri="{FF2B5EF4-FFF2-40B4-BE49-F238E27FC236}">
                  <a16:creationId xmlns:a16="http://schemas.microsoft.com/office/drawing/2014/main" id="{72B63BC3-874F-4992-A792-AE79DF801204}"/>
                </a:ext>
              </a:extLst>
            </p:cNvPr>
            <p:cNvCxnSpPr/>
            <p:nvPr/>
          </p:nvCxnSpPr>
          <p:spPr>
            <a:xfrm flipH="1" flipV="1">
              <a:off x="3781425" y="3844725"/>
              <a:ext cx="835930" cy="91069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0E5D41A7-B2BA-4B2F-BFA7-47EA7A00FB48}"/>
                </a:ext>
              </a:extLst>
            </p:cNvPr>
            <p:cNvCxnSpPr/>
            <p:nvPr/>
          </p:nvCxnSpPr>
          <p:spPr>
            <a:xfrm flipV="1">
              <a:off x="4597411" y="3844725"/>
              <a:ext cx="1670039" cy="91069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648A8030-7D21-4614-B8B1-575A7D188457}"/>
                </a:ext>
              </a:extLst>
            </p:cNvPr>
            <p:cNvCxnSpPr/>
            <p:nvPr/>
          </p:nvCxnSpPr>
          <p:spPr>
            <a:xfrm flipV="1">
              <a:off x="4617355" y="3844725"/>
              <a:ext cx="411646" cy="91069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8C755365-17F5-4BDC-B233-EE07A2D866E9}"/>
                </a:ext>
              </a:extLst>
            </p:cNvPr>
            <p:cNvSpPr txBox="1"/>
            <p:nvPr/>
          </p:nvSpPr>
          <p:spPr>
            <a:xfrm>
              <a:off x="3981873" y="4704072"/>
              <a:ext cx="1351387" cy="449408"/>
            </a:xfrm>
            <a:prstGeom prst="rect">
              <a:avLst/>
            </a:prstGeom>
            <a:noFill/>
          </p:spPr>
          <p:txBody>
            <a:bodyPr wrap="square" rtlCol="0">
              <a:spAutoFit/>
            </a:bodyPr>
            <a:lstStyle/>
            <a:p>
              <a:r>
                <a:rPr lang="en-US" dirty="0"/>
                <a:t>leaf nodes</a:t>
              </a:r>
            </a:p>
          </p:txBody>
        </p:sp>
        <p:sp>
          <p:nvSpPr>
            <p:cNvPr id="17" name="TextBox 16">
              <a:extLst>
                <a:ext uri="{FF2B5EF4-FFF2-40B4-BE49-F238E27FC236}">
                  <a16:creationId xmlns:a16="http://schemas.microsoft.com/office/drawing/2014/main" id="{32402B62-F29D-4298-987E-F224E14BF458}"/>
                </a:ext>
              </a:extLst>
            </p:cNvPr>
            <p:cNvSpPr txBox="1"/>
            <p:nvPr/>
          </p:nvSpPr>
          <p:spPr>
            <a:xfrm>
              <a:off x="1791471" y="4572952"/>
              <a:ext cx="1567491" cy="538609"/>
            </a:xfrm>
            <a:prstGeom prst="rect">
              <a:avLst/>
            </a:prstGeom>
            <a:noFill/>
          </p:spPr>
          <p:txBody>
            <a:bodyPr wrap="square" rtlCol="0">
              <a:spAutoFit/>
            </a:bodyPr>
            <a:lstStyle/>
            <a:p>
              <a:pPr algn="ctr"/>
              <a:r>
                <a:rPr lang="en-US" dirty="0"/>
                <a:t>subtree</a:t>
              </a:r>
            </a:p>
            <a:p>
              <a:pPr algn="ctr"/>
              <a:r>
                <a:rPr lang="en-US" sz="1100" dirty="0"/>
                <a:t>rooted at ‘Text book’</a:t>
              </a:r>
            </a:p>
          </p:txBody>
        </p:sp>
        <p:cxnSp>
          <p:nvCxnSpPr>
            <p:cNvPr id="18" name="Straight Arrow Connector 17">
              <a:extLst>
                <a:ext uri="{FF2B5EF4-FFF2-40B4-BE49-F238E27FC236}">
                  <a16:creationId xmlns:a16="http://schemas.microsoft.com/office/drawing/2014/main" id="{E9ED247F-85C7-4325-92FF-D029D9E846EC}"/>
                </a:ext>
              </a:extLst>
            </p:cNvPr>
            <p:cNvCxnSpPr/>
            <p:nvPr/>
          </p:nvCxnSpPr>
          <p:spPr>
            <a:xfrm flipV="1">
              <a:off x="2755469" y="4034323"/>
              <a:ext cx="451384" cy="56906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7571A5A8-B7FB-474D-9A86-00E285AFE375}"/>
                </a:ext>
              </a:extLst>
            </p:cNvPr>
            <p:cNvSpPr txBox="1"/>
            <p:nvPr/>
          </p:nvSpPr>
          <p:spPr>
            <a:xfrm>
              <a:off x="5848350" y="4596227"/>
              <a:ext cx="2805940" cy="538609"/>
            </a:xfrm>
            <a:prstGeom prst="rect">
              <a:avLst/>
            </a:prstGeom>
            <a:noFill/>
          </p:spPr>
          <p:txBody>
            <a:bodyPr wrap="square" rtlCol="0">
              <a:spAutoFit/>
            </a:bodyPr>
            <a:lstStyle/>
            <a:p>
              <a:pPr algn="ctr"/>
              <a:r>
                <a:rPr lang="en-US" dirty="0"/>
                <a:t>path </a:t>
              </a:r>
            </a:p>
            <a:p>
              <a:r>
                <a:rPr lang="en-US" sz="1100" i="1" dirty="0"/>
                <a:t>(Book – Reference book – Dictionary)</a:t>
              </a:r>
            </a:p>
          </p:txBody>
        </p:sp>
        <p:cxnSp>
          <p:nvCxnSpPr>
            <p:cNvPr id="20" name="Straight Arrow Connector 19">
              <a:extLst>
                <a:ext uri="{FF2B5EF4-FFF2-40B4-BE49-F238E27FC236}">
                  <a16:creationId xmlns:a16="http://schemas.microsoft.com/office/drawing/2014/main" id="{2855FDAB-9AA1-46C8-BD50-18CD587CE12E}"/>
                </a:ext>
              </a:extLst>
            </p:cNvPr>
            <p:cNvCxnSpPr/>
            <p:nvPr/>
          </p:nvCxnSpPr>
          <p:spPr>
            <a:xfrm flipH="1" flipV="1">
              <a:off x="6782539" y="3997658"/>
              <a:ext cx="432432" cy="61602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1" name="Arrow: Curved Up 20">
              <a:extLst>
                <a:ext uri="{FF2B5EF4-FFF2-40B4-BE49-F238E27FC236}">
                  <a16:creationId xmlns:a16="http://schemas.microsoft.com/office/drawing/2014/main" id="{FD649918-0E75-4DB3-B5A9-E9019410D338}"/>
                </a:ext>
              </a:extLst>
            </p:cNvPr>
            <p:cNvSpPr/>
            <p:nvPr/>
          </p:nvSpPr>
          <p:spPr>
            <a:xfrm rot="12921473">
              <a:off x="5990622" y="1183734"/>
              <a:ext cx="1336963" cy="465521"/>
            </a:xfrm>
            <a:prstGeom prst="curved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2" name="Arrow: Curved Down 21">
              <a:extLst>
                <a:ext uri="{FF2B5EF4-FFF2-40B4-BE49-F238E27FC236}">
                  <a16:creationId xmlns:a16="http://schemas.microsoft.com/office/drawing/2014/main" id="{5DBF99DB-2FA4-463A-B069-CAA297AE41DB}"/>
                </a:ext>
              </a:extLst>
            </p:cNvPr>
            <p:cNvSpPr/>
            <p:nvPr/>
          </p:nvSpPr>
          <p:spPr>
            <a:xfrm rot="5400000">
              <a:off x="6826648" y="2725341"/>
              <a:ext cx="1116762" cy="488993"/>
            </a:xfrm>
            <a:prstGeom prst="curved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3" name="TextBox 22">
              <a:extLst>
                <a:ext uri="{FF2B5EF4-FFF2-40B4-BE49-F238E27FC236}">
                  <a16:creationId xmlns:a16="http://schemas.microsoft.com/office/drawing/2014/main" id="{158DED9C-A454-40C6-B288-89C9C3235359}"/>
                </a:ext>
              </a:extLst>
            </p:cNvPr>
            <p:cNvSpPr txBox="1"/>
            <p:nvPr/>
          </p:nvSpPr>
          <p:spPr>
            <a:xfrm rot="3344227">
              <a:off x="7106466" y="2491655"/>
              <a:ext cx="1415153" cy="365433"/>
            </a:xfrm>
            <a:prstGeom prst="rect">
              <a:avLst/>
            </a:prstGeom>
            <a:noFill/>
          </p:spPr>
          <p:txBody>
            <a:bodyPr wrap="square" rtlCol="0">
              <a:spAutoFit/>
            </a:bodyPr>
            <a:lstStyle/>
            <a:p>
              <a:r>
                <a:rPr lang="en-US" sz="1600" i="1" dirty="0"/>
                <a:t>my child</a:t>
              </a:r>
            </a:p>
          </p:txBody>
        </p:sp>
        <p:sp>
          <p:nvSpPr>
            <p:cNvPr id="24" name="TextBox 23">
              <a:extLst>
                <a:ext uri="{FF2B5EF4-FFF2-40B4-BE49-F238E27FC236}">
                  <a16:creationId xmlns:a16="http://schemas.microsoft.com/office/drawing/2014/main" id="{981ACC43-ED48-49B8-9282-7B0DDA0E7928}"/>
                </a:ext>
              </a:extLst>
            </p:cNvPr>
            <p:cNvSpPr txBox="1"/>
            <p:nvPr/>
          </p:nvSpPr>
          <p:spPr>
            <a:xfrm>
              <a:off x="1566628" y="1188351"/>
              <a:ext cx="1029078" cy="449408"/>
            </a:xfrm>
            <a:prstGeom prst="rect">
              <a:avLst/>
            </a:prstGeom>
            <a:noFill/>
          </p:spPr>
          <p:txBody>
            <a:bodyPr wrap="square" rtlCol="0">
              <a:spAutoFit/>
            </a:bodyPr>
            <a:lstStyle/>
            <a:p>
              <a:r>
                <a:rPr lang="en-US" dirty="0"/>
                <a:t>Level 0</a:t>
              </a:r>
            </a:p>
          </p:txBody>
        </p:sp>
        <p:sp>
          <p:nvSpPr>
            <p:cNvPr id="25" name="TextBox 24">
              <a:extLst>
                <a:ext uri="{FF2B5EF4-FFF2-40B4-BE49-F238E27FC236}">
                  <a16:creationId xmlns:a16="http://schemas.microsoft.com/office/drawing/2014/main" id="{6B9111E4-4040-4F7A-A0FD-C6888DAF0802}"/>
                </a:ext>
              </a:extLst>
            </p:cNvPr>
            <p:cNvSpPr txBox="1"/>
            <p:nvPr/>
          </p:nvSpPr>
          <p:spPr>
            <a:xfrm>
              <a:off x="1566628" y="2208547"/>
              <a:ext cx="1029078" cy="449408"/>
            </a:xfrm>
            <a:prstGeom prst="rect">
              <a:avLst/>
            </a:prstGeom>
            <a:noFill/>
          </p:spPr>
          <p:txBody>
            <a:bodyPr wrap="square" rtlCol="0">
              <a:spAutoFit/>
            </a:bodyPr>
            <a:lstStyle/>
            <a:p>
              <a:r>
                <a:rPr lang="en-US" dirty="0"/>
                <a:t>Level 1</a:t>
              </a:r>
            </a:p>
          </p:txBody>
        </p:sp>
        <p:sp>
          <p:nvSpPr>
            <p:cNvPr id="26" name="TextBox 25">
              <a:extLst>
                <a:ext uri="{FF2B5EF4-FFF2-40B4-BE49-F238E27FC236}">
                  <a16:creationId xmlns:a16="http://schemas.microsoft.com/office/drawing/2014/main" id="{C205C8C6-D268-4FB2-9AD7-9CF6E717717D}"/>
                </a:ext>
              </a:extLst>
            </p:cNvPr>
            <p:cNvSpPr txBox="1"/>
            <p:nvPr/>
          </p:nvSpPr>
          <p:spPr>
            <a:xfrm>
              <a:off x="1566628" y="3228117"/>
              <a:ext cx="1029078" cy="449408"/>
            </a:xfrm>
            <a:prstGeom prst="rect">
              <a:avLst/>
            </a:prstGeom>
            <a:noFill/>
          </p:spPr>
          <p:txBody>
            <a:bodyPr wrap="square" rtlCol="0">
              <a:spAutoFit/>
            </a:bodyPr>
            <a:lstStyle/>
            <a:p>
              <a:r>
                <a:rPr lang="en-US" dirty="0"/>
                <a:t>Level 2</a:t>
              </a:r>
            </a:p>
          </p:txBody>
        </p:sp>
        <p:sp>
          <p:nvSpPr>
            <p:cNvPr id="27" name="Left Brace 26">
              <a:extLst>
                <a:ext uri="{FF2B5EF4-FFF2-40B4-BE49-F238E27FC236}">
                  <a16:creationId xmlns:a16="http://schemas.microsoft.com/office/drawing/2014/main" id="{B43B01E5-69C9-4B85-9714-BAD54421E8EC}"/>
                </a:ext>
              </a:extLst>
            </p:cNvPr>
            <p:cNvSpPr/>
            <p:nvPr/>
          </p:nvSpPr>
          <p:spPr>
            <a:xfrm>
              <a:off x="2556596" y="999993"/>
              <a:ext cx="160086" cy="766899"/>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8" name="Left Brace 27">
              <a:extLst>
                <a:ext uri="{FF2B5EF4-FFF2-40B4-BE49-F238E27FC236}">
                  <a16:creationId xmlns:a16="http://schemas.microsoft.com/office/drawing/2014/main" id="{CC426CDC-1773-4BA7-979B-A6ACB4EE9364}"/>
                </a:ext>
              </a:extLst>
            </p:cNvPr>
            <p:cNvSpPr/>
            <p:nvPr/>
          </p:nvSpPr>
          <p:spPr>
            <a:xfrm>
              <a:off x="2556596" y="2010300"/>
              <a:ext cx="160086" cy="766899"/>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9" name="Left Brace 28">
              <a:extLst>
                <a:ext uri="{FF2B5EF4-FFF2-40B4-BE49-F238E27FC236}">
                  <a16:creationId xmlns:a16="http://schemas.microsoft.com/office/drawing/2014/main" id="{310346A5-B33D-4178-8617-BF386C232259}"/>
                </a:ext>
              </a:extLst>
            </p:cNvPr>
            <p:cNvSpPr/>
            <p:nvPr/>
          </p:nvSpPr>
          <p:spPr>
            <a:xfrm>
              <a:off x="2556596" y="3039574"/>
              <a:ext cx="160086" cy="766899"/>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31" name="TextBox 30">
            <a:extLst>
              <a:ext uri="{FF2B5EF4-FFF2-40B4-BE49-F238E27FC236}">
                <a16:creationId xmlns:a16="http://schemas.microsoft.com/office/drawing/2014/main" id="{825D4C6D-CFB8-4545-A440-59C7189D6991}"/>
              </a:ext>
            </a:extLst>
          </p:cNvPr>
          <p:cNvSpPr txBox="1"/>
          <p:nvPr/>
        </p:nvSpPr>
        <p:spPr>
          <a:xfrm rot="3344227">
            <a:off x="6356813" y="1306521"/>
            <a:ext cx="1163001" cy="338554"/>
          </a:xfrm>
          <a:prstGeom prst="rect">
            <a:avLst/>
          </a:prstGeom>
          <a:noFill/>
        </p:spPr>
        <p:txBody>
          <a:bodyPr wrap="square" rtlCol="0">
            <a:spAutoFit/>
          </a:bodyPr>
          <a:lstStyle/>
          <a:p>
            <a:r>
              <a:rPr lang="en-US" sz="1600" i="1" dirty="0"/>
              <a:t>my parent</a:t>
            </a:r>
          </a:p>
        </p:txBody>
      </p:sp>
      <p:sp>
        <p:nvSpPr>
          <p:cNvPr id="32" name="Slide Number Placeholder 31">
            <a:extLst>
              <a:ext uri="{FF2B5EF4-FFF2-40B4-BE49-F238E27FC236}">
                <a16:creationId xmlns:a16="http://schemas.microsoft.com/office/drawing/2014/main" id="{3B767BBA-E79B-674D-A1E3-0D53CBD5642E}"/>
              </a:ext>
            </a:extLst>
          </p:cNvPr>
          <p:cNvSpPr>
            <a:spLocks noGrp="1"/>
          </p:cNvSpPr>
          <p:nvPr>
            <p:ph type="sldNum" sz="quarter" idx="12"/>
          </p:nvPr>
        </p:nvSpPr>
        <p:spPr/>
        <p:txBody>
          <a:bodyPr/>
          <a:lstStyle/>
          <a:p>
            <a:fld id="{66B7A6BE-7A3D-1C4F-BEDA-C5431FB9FC0F}" type="slidenum">
              <a:rPr lang="en-US" smtClean="0"/>
              <a:pPr/>
              <a:t>11</a:t>
            </a:fld>
            <a:endParaRPr lang="en-US" dirty="0"/>
          </a:p>
        </p:txBody>
      </p:sp>
    </p:spTree>
    <p:extLst>
      <p:ext uri="{BB962C8B-B14F-4D97-AF65-F5344CB8AC3E}">
        <p14:creationId xmlns:p14="http://schemas.microsoft.com/office/powerpoint/2010/main" val="225905284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B5AF680-EE10-4592-A4BA-86D756312C3F}"/>
              </a:ext>
            </a:extLst>
          </p:cNvPr>
          <p:cNvSpPr>
            <a:spLocks noGrp="1"/>
          </p:cNvSpPr>
          <p:nvPr>
            <p:ph idx="1"/>
          </p:nvPr>
        </p:nvSpPr>
        <p:spPr/>
        <p:txBody>
          <a:bodyPr/>
          <a:lstStyle/>
          <a:p>
            <a:pPr marL="514350" indent="-514350">
              <a:spcBef>
                <a:spcPts val="1200"/>
              </a:spcBef>
              <a:buFont typeface="+mj-lt"/>
              <a:buAutoNum type="arabicPeriod"/>
            </a:pPr>
            <a:r>
              <a:rPr lang="en-AU" sz="2800" dirty="0"/>
              <a:t>Understand and define various tree structures</a:t>
            </a:r>
          </a:p>
          <a:p>
            <a:pPr marL="514350" indent="-514350">
              <a:spcBef>
                <a:spcPts val="1200"/>
              </a:spcBef>
              <a:buFont typeface="+mj-lt"/>
              <a:buAutoNum type="arabicPeriod"/>
            </a:pPr>
            <a:r>
              <a:rPr lang="en-AU" sz="2800" dirty="0"/>
              <a:t>Understand and implement various algorithms with the tree structures</a:t>
            </a:r>
            <a:endParaRPr lang="en-AU" sz="3000" dirty="0"/>
          </a:p>
        </p:txBody>
      </p:sp>
      <p:sp>
        <p:nvSpPr>
          <p:cNvPr id="3" name="Title 2">
            <a:extLst>
              <a:ext uri="{FF2B5EF4-FFF2-40B4-BE49-F238E27FC236}">
                <a16:creationId xmlns:a16="http://schemas.microsoft.com/office/drawing/2014/main" id="{24301EC1-D592-4FBA-A214-61CFCD59DA0C}"/>
              </a:ext>
            </a:extLst>
          </p:cNvPr>
          <p:cNvSpPr>
            <a:spLocks noGrp="1"/>
          </p:cNvSpPr>
          <p:nvPr>
            <p:ph type="title"/>
          </p:nvPr>
        </p:nvSpPr>
        <p:spPr/>
        <p:txBody>
          <a:bodyPr/>
          <a:lstStyle/>
          <a:p>
            <a:r>
              <a:rPr lang="en-AU" dirty="0"/>
              <a:t>Learning Objectives</a:t>
            </a:r>
          </a:p>
        </p:txBody>
      </p:sp>
      <p:sp>
        <p:nvSpPr>
          <p:cNvPr id="4" name="Slide Number Placeholder 3">
            <a:extLst>
              <a:ext uri="{FF2B5EF4-FFF2-40B4-BE49-F238E27FC236}">
                <a16:creationId xmlns:a16="http://schemas.microsoft.com/office/drawing/2014/main" id="{D0E619E3-A09C-C742-BFFB-FD9AC856EF98}"/>
              </a:ext>
            </a:extLst>
          </p:cNvPr>
          <p:cNvSpPr>
            <a:spLocks noGrp="1"/>
          </p:cNvSpPr>
          <p:nvPr>
            <p:ph type="sldNum" sz="quarter" idx="12"/>
          </p:nvPr>
        </p:nvSpPr>
        <p:spPr/>
        <p:txBody>
          <a:bodyPr/>
          <a:lstStyle/>
          <a:p>
            <a:fld id="{66B7A6BE-7A3D-1C4F-BEDA-C5431FB9FC0F}" type="slidenum">
              <a:rPr lang="en-US" smtClean="0"/>
              <a:pPr/>
              <a:t>110</a:t>
            </a:fld>
            <a:endParaRPr lang="en-US" dirty="0"/>
          </a:p>
        </p:txBody>
      </p:sp>
    </p:spTree>
    <p:extLst>
      <p:ext uri="{BB962C8B-B14F-4D97-AF65-F5344CB8AC3E}">
        <p14:creationId xmlns:p14="http://schemas.microsoft.com/office/powerpoint/2010/main" val="425503757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3927104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Consider an array representation of an n element binary heap where the elements are stored from index 1 to index n of the array. For the element stored at index </a:t>
            </a:r>
            <a:r>
              <a:rPr lang="en-US" dirty="0" err="1"/>
              <a:t>i</a:t>
            </a:r>
            <a:r>
              <a:rPr lang="en-US" dirty="0"/>
              <a:t> of the array (</a:t>
            </a:r>
            <a:r>
              <a:rPr lang="en-US" dirty="0" err="1"/>
              <a:t>i</a:t>
            </a:r>
            <a:r>
              <a:rPr lang="en-US" dirty="0"/>
              <a:t> &lt;= n), the index of the parent is </a:t>
            </a:r>
          </a:p>
          <a:p>
            <a:pPr marL="685800" lvl="1" indent="-385763">
              <a:buFont typeface="+mj-lt"/>
              <a:buAutoNum type="alphaUcPeriod"/>
            </a:pPr>
            <a:r>
              <a:rPr lang="en-US" dirty="0" err="1"/>
              <a:t>i</a:t>
            </a:r>
            <a:r>
              <a:rPr lang="en-US" dirty="0"/>
              <a:t> – 1</a:t>
            </a:r>
          </a:p>
          <a:p>
            <a:pPr marL="685800" lvl="1" indent="-385763">
              <a:buFont typeface="+mj-lt"/>
              <a:buAutoNum type="alphaUcPeriod"/>
            </a:pPr>
            <a:r>
              <a:rPr lang="en-US" dirty="0"/>
              <a:t>Floor(</a:t>
            </a:r>
            <a:r>
              <a:rPr lang="en-US" dirty="0" err="1"/>
              <a:t>i</a:t>
            </a:r>
            <a:r>
              <a:rPr lang="en-US" dirty="0"/>
              <a:t>/2)</a:t>
            </a:r>
          </a:p>
          <a:p>
            <a:pPr marL="685800" lvl="1" indent="-385763">
              <a:buFont typeface="+mj-lt"/>
              <a:buAutoNum type="alphaUcPeriod"/>
            </a:pPr>
            <a:r>
              <a:rPr lang="en-US" dirty="0"/>
              <a:t>Ceiling(</a:t>
            </a:r>
            <a:r>
              <a:rPr lang="en-US" dirty="0" err="1"/>
              <a:t>i</a:t>
            </a:r>
            <a:r>
              <a:rPr lang="en-US" dirty="0"/>
              <a:t>/2)</a:t>
            </a:r>
          </a:p>
          <a:p>
            <a:pPr marL="685800" lvl="1" indent="-385763">
              <a:buFont typeface="+mj-lt"/>
              <a:buAutoNum type="alphaUcPeriod"/>
            </a:pPr>
            <a:r>
              <a:rPr lang="en-US" dirty="0"/>
              <a:t>(i+1)/2</a:t>
            </a:r>
          </a:p>
        </p:txBody>
      </p:sp>
      <p:sp>
        <p:nvSpPr>
          <p:cNvPr id="4" name="Title 3"/>
          <p:cNvSpPr>
            <a:spLocks noGrp="1"/>
          </p:cNvSpPr>
          <p:nvPr>
            <p:ph type="title"/>
          </p:nvPr>
        </p:nvSpPr>
        <p:spPr/>
        <p:txBody>
          <a:bodyPr/>
          <a:lstStyle/>
          <a:p>
            <a:r>
              <a:rPr lang="en-US" dirty="0"/>
              <a:t>Question</a:t>
            </a:r>
          </a:p>
        </p:txBody>
      </p:sp>
      <p:sp>
        <p:nvSpPr>
          <p:cNvPr id="3" name="Slide Number Placeholder 2"/>
          <p:cNvSpPr>
            <a:spLocks noGrp="1"/>
          </p:cNvSpPr>
          <p:nvPr>
            <p:ph type="sldNum" sz="quarter" idx="12"/>
          </p:nvPr>
        </p:nvSpPr>
        <p:spPr/>
        <p:txBody>
          <a:bodyPr/>
          <a:lstStyle/>
          <a:p>
            <a:pPr>
              <a:defRPr/>
            </a:pPr>
            <a:fld id="{210EA79E-9E66-40AA-8701-BC2E2FA9C446}" type="slidenum">
              <a:rPr lang="en-US" smtClean="0"/>
              <a:pPr>
                <a:defRPr/>
              </a:pPr>
              <a:t>112</a:t>
            </a:fld>
            <a:endParaRPr lang="en-US"/>
          </a:p>
        </p:txBody>
      </p:sp>
    </p:spTree>
    <p:extLst>
      <p:ext uri="{BB962C8B-B14F-4D97-AF65-F5344CB8AC3E}">
        <p14:creationId xmlns:p14="http://schemas.microsoft.com/office/powerpoint/2010/main" val="1201106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Does the following array represent a binary max-heap? </a:t>
            </a:r>
          </a:p>
          <a:p>
            <a:pPr lvl="1"/>
            <a:r>
              <a:rPr lang="en-US" dirty="0"/>
              <a:t>25, 12, 16, 13, 10, 8, 14</a:t>
            </a:r>
          </a:p>
          <a:p>
            <a:r>
              <a:rPr lang="en-US" dirty="0"/>
              <a:t>Which of the following is a maxheap</a:t>
            </a:r>
          </a:p>
          <a:p>
            <a:pPr marL="342900" lvl="1" indent="0">
              <a:buNone/>
            </a:pPr>
            <a:endParaRPr lang="en-US" sz="1350" dirty="0"/>
          </a:p>
        </p:txBody>
      </p:sp>
      <p:sp>
        <p:nvSpPr>
          <p:cNvPr id="4" name="Title 3"/>
          <p:cNvSpPr>
            <a:spLocks noGrp="1"/>
          </p:cNvSpPr>
          <p:nvPr>
            <p:ph type="title"/>
          </p:nvPr>
        </p:nvSpPr>
        <p:spPr/>
        <p:txBody>
          <a:bodyPr/>
          <a:lstStyle/>
          <a:p>
            <a:r>
              <a:rPr lang="en-US" dirty="0"/>
              <a:t>Questions</a:t>
            </a:r>
          </a:p>
        </p:txBody>
      </p:sp>
      <p:sp>
        <p:nvSpPr>
          <p:cNvPr id="3" name="Slide Number Placeholder 2"/>
          <p:cNvSpPr>
            <a:spLocks noGrp="1"/>
          </p:cNvSpPr>
          <p:nvPr>
            <p:ph type="sldNum" sz="quarter" idx="12"/>
          </p:nvPr>
        </p:nvSpPr>
        <p:spPr/>
        <p:txBody>
          <a:bodyPr/>
          <a:lstStyle/>
          <a:p>
            <a:pPr>
              <a:defRPr/>
            </a:pPr>
            <a:fld id="{210EA79E-9E66-40AA-8701-BC2E2FA9C446}" type="slidenum">
              <a:rPr lang="en-US" smtClean="0"/>
              <a:pPr>
                <a:defRPr/>
              </a:pPr>
              <a:t>113</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59980" y="2097516"/>
            <a:ext cx="4485125" cy="2806672"/>
          </a:xfrm>
          <a:prstGeom prst="rect">
            <a:avLst/>
          </a:prstGeom>
        </p:spPr>
      </p:pic>
    </p:spTree>
    <p:extLst>
      <p:ext uri="{BB962C8B-B14F-4D97-AF65-F5344CB8AC3E}">
        <p14:creationId xmlns:p14="http://schemas.microsoft.com/office/powerpoint/2010/main" val="1447708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385763" indent="-385763">
              <a:buFont typeface="+mj-lt"/>
              <a:buAutoNum type="arabicPeriod"/>
            </a:pPr>
            <a:r>
              <a:rPr lang="en-US" dirty="0"/>
              <a:t>Does the array [30, 20, 50, 10, 25, 40, 60] represent a heap?</a:t>
            </a:r>
          </a:p>
          <a:p>
            <a:pPr marL="385763" indent="-385763">
              <a:buFont typeface="+mj-lt"/>
              <a:buAutoNum type="arabicPeriod"/>
            </a:pPr>
            <a:r>
              <a:rPr lang="en-US" dirty="0"/>
              <a:t>What complete binary tree does the array [5, 1, 2, 8, 6, 10, 3, 9, 4, 7] represent</a:t>
            </a:r>
          </a:p>
          <a:p>
            <a:pPr marL="385763" indent="-385763">
              <a:buFont typeface="+mj-lt"/>
              <a:buAutoNum type="arabicPeriod"/>
            </a:pPr>
            <a:r>
              <a:rPr lang="en-US" dirty="0"/>
              <a:t>Does the array in 2) represent a heap?</a:t>
            </a:r>
          </a:p>
          <a:p>
            <a:pPr marL="385763" indent="-385763">
              <a:buFont typeface="+mj-lt"/>
              <a:buAutoNum type="arabicPeriod"/>
            </a:pPr>
            <a:r>
              <a:rPr lang="en-US" dirty="0"/>
              <a:t>Draw the max heap created from the array [10,9,6,3,2,5]</a:t>
            </a:r>
          </a:p>
          <a:p>
            <a:pPr marL="385763" indent="-385763">
              <a:buFont typeface="+mj-lt"/>
              <a:buAutoNum type="arabicPeriod"/>
            </a:pPr>
            <a:r>
              <a:rPr lang="en-US" dirty="0"/>
              <a:t>Draw the max heap in 4), after you insert 12 and remove 12</a:t>
            </a:r>
          </a:p>
          <a:p>
            <a:pPr marL="385763" indent="-385763">
              <a:buFont typeface="+mj-lt"/>
              <a:buAutoNum type="arabicPeriod"/>
            </a:pPr>
            <a:endParaRPr lang="en-US" dirty="0"/>
          </a:p>
          <a:p>
            <a:pPr lvl="1"/>
            <a:endParaRPr lang="en-US" sz="1350" dirty="0"/>
          </a:p>
        </p:txBody>
      </p:sp>
      <p:sp>
        <p:nvSpPr>
          <p:cNvPr id="4" name="Title 3"/>
          <p:cNvSpPr>
            <a:spLocks noGrp="1"/>
          </p:cNvSpPr>
          <p:nvPr>
            <p:ph type="title"/>
          </p:nvPr>
        </p:nvSpPr>
        <p:spPr/>
        <p:txBody>
          <a:bodyPr/>
          <a:lstStyle/>
          <a:p>
            <a:r>
              <a:rPr lang="en-US" dirty="0"/>
              <a:t>Assignment 5 </a:t>
            </a:r>
          </a:p>
        </p:txBody>
      </p:sp>
      <p:sp>
        <p:nvSpPr>
          <p:cNvPr id="3" name="Slide Number Placeholder 2"/>
          <p:cNvSpPr>
            <a:spLocks noGrp="1"/>
          </p:cNvSpPr>
          <p:nvPr>
            <p:ph type="sldNum" sz="quarter" idx="12"/>
          </p:nvPr>
        </p:nvSpPr>
        <p:spPr/>
        <p:txBody>
          <a:bodyPr/>
          <a:lstStyle/>
          <a:p>
            <a:pPr>
              <a:defRPr/>
            </a:pPr>
            <a:fld id="{210EA79E-9E66-40AA-8701-BC2E2FA9C446}" type="slidenum">
              <a:rPr lang="en-US" smtClean="0"/>
              <a:pPr>
                <a:defRPr/>
              </a:pPr>
              <a:t>114</a:t>
            </a:fld>
            <a:endParaRPr lang="en-US"/>
          </a:p>
        </p:txBody>
      </p:sp>
    </p:spTree>
    <p:extLst>
      <p:ext uri="{BB962C8B-B14F-4D97-AF65-F5344CB8AC3E}">
        <p14:creationId xmlns:p14="http://schemas.microsoft.com/office/powerpoint/2010/main" val="30133727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385763" indent="-385763">
              <a:buFont typeface="+mj-lt"/>
              <a:buAutoNum type="arabicPeriod" startAt="6"/>
            </a:pPr>
            <a:r>
              <a:rPr lang="en-US" dirty="0"/>
              <a:t>Draw the max heap created by - add(2), add(3), add(4), add(1), add(9), remove(), add(7), add(6), remove(), add(5)</a:t>
            </a:r>
          </a:p>
          <a:p>
            <a:pPr marL="385763" indent="-385763">
              <a:buFont typeface="+mj-lt"/>
              <a:buAutoNum type="arabicPeriod" startAt="6"/>
            </a:pPr>
            <a:r>
              <a:rPr lang="en-US" dirty="0"/>
              <a:t>Is the heap created from the array [30,20,50,10,25,40,60] a semi-heap?</a:t>
            </a:r>
          </a:p>
          <a:p>
            <a:pPr marL="385763" indent="-385763">
              <a:buFont typeface="+mj-lt"/>
              <a:buAutoNum type="arabicPeriod" startAt="6"/>
            </a:pPr>
            <a:r>
              <a:rPr lang="en-US" dirty="0"/>
              <a:t>Draw the min heap created from the array [4,7,9,10,12,13,11]</a:t>
            </a:r>
          </a:p>
          <a:p>
            <a:pPr marL="385763" indent="-385763">
              <a:buFont typeface="+mj-lt"/>
              <a:buAutoNum type="arabicPeriod" startAt="6"/>
            </a:pPr>
            <a:r>
              <a:rPr lang="en-US" dirty="0"/>
              <a:t>Draw the heap in 6) after you add(8), add(5), remove()</a:t>
            </a:r>
          </a:p>
          <a:p>
            <a:pPr marL="385763" indent="-385763">
              <a:buFont typeface="+mj-lt"/>
              <a:buAutoNum type="arabicPeriod" startAt="6"/>
            </a:pPr>
            <a:r>
              <a:rPr lang="en-US" dirty="0"/>
              <a:t>Sort the following array using heapsort – </a:t>
            </a:r>
            <a:br>
              <a:rPr lang="en-US" dirty="0"/>
            </a:br>
            <a:r>
              <a:rPr lang="en-US" dirty="0"/>
              <a:t>[5, 3, 1, 9, 8, 2, 4, 7]</a:t>
            </a:r>
          </a:p>
          <a:p>
            <a:pPr marL="385763" indent="-385763">
              <a:buFont typeface="+mj-lt"/>
              <a:buAutoNum type="arabicPeriod" startAt="6"/>
            </a:pPr>
            <a:endParaRPr lang="en-US" dirty="0"/>
          </a:p>
        </p:txBody>
      </p:sp>
      <p:sp>
        <p:nvSpPr>
          <p:cNvPr id="4" name="Title 3"/>
          <p:cNvSpPr>
            <a:spLocks noGrp="1"/>
          </p:cNvSpPr>
          <p:nvPr>
            <p:ph type="title"/>
          </p:nvPr>
        </p:nvSpPr>
        <p:spPr/>
        <p:txBody>
          <a:bodyPr/>
          <a:lstStyle/>
          <a:p>
            <a:r>
              <a:rPr lang="en-US" dirty="0"/>
              <a:t>Assignment 5</a:t>
            </a:r>
          </a:p>
        </p:txBody>
      </p:sp>
      <p:sp>
        <p:nvSpPr>
          <p:cNvPr id="3" name="Slide Number Placeholder 2"/>
          <p:cNvSpPr>
            <a:spLocks noGrp="1"/>
          </p:cNvSpPr>
          <p:nvPr>
            <p:ph type="sldNum" sz="quarter" idx="12"/>
          </p:nvPr>
        </p:nvSpPr>
        <p:spPr/>
        <p:txBody>
          <a:bodyPr/>
          <a:lstStyle/>
          <a:p>
            <a:pPr>
              <a:defRPr/>
            </a:pPr>
            <a:fld id="{210EA79E-9E66-40AA-8701-BC2E2FA9C446}" type="slidenum">
              <a:rPr lang="en-US" smtClean="0"/>
              <a:pPr>
                <a:defRPr/>
              </a:pPr>
              <a:t>115</a:t>
            </a:fld>
            <a:endParaRPr lang="en-US"/>
          </a:p>
        </p:txBody>
      </p:sp>
    </p:spTree>
    <p:extLst>
      <p:ext uri="{BB962C8B-B14F-4D97-AF65-F5344CB8AC3E}">
        <p14:creationId xmlns:p14="http://schemas.microsoft.com/office/powerpoint/2010/main" val="42341189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67140" y="1861169"/>
            <a:ext cx="6737684" cy="1421162"/>
          </a:xfrm>
        </p:spPr>
        <p:txBody>
          <a:bodyPr anchor="ctr"/>
          <a:lstStyle/>
          <a:p>
            <a:pPr>
              <a:lnSpc>
                <a:spcPct val="100000"/>
              </a:lnSpc>
            </a:pPr>
            <a:r>
              <a:rPr lang="en-US" dirty="0"/>
              <a:t>2a. Binary Tree</a:t>
            </a:r>
          </a:p>
        </p:txBody>
      </p:sp>
    </p:spTree>
    <p:extLst>
      <p:ext uri="{BB962C8B-B14F-4D97-AF65-F5344CB8AC3E}">
        <p14:creationId xmlns:p14="http://schemas.microsoft.com/office/powerpoint/2010/main" val="7055282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053D692-1245-491E-BFEC-8670186642AA}"/>
              </a:ext>
            </a:extLst>
          </p:cNvPr>
          <p:cNvSpPr>
            <a:spLocks noGrp="1"/>
          </p:cNvSpPr>
          <p:nvPr>
            <p:ph idx="1"/>
          </p:nvPr>
        </p:nvSpPr>
        <p:spPr/>
        <p:txBody>
          <a:bodyPr/>
          <a:lstStyle/>
          <a:p>
            <a:pPr>
              <a:lnSpc>
                <a:spcPct val="100000"/>
              </a:lnSpc>
              <a:spcBef>
                <a:spcPts val="1200"/>
              </a:spcBef>
            </a:pPr>
            <a:r>
              <a:rPr lang="en-AU" b="1" dirty="0">
                <a:solidFill>
                  <a:srgbClr val="C00000"/>
                </a:solidFill>
              </a:rPr>
              <a:t>Binary Tree: </a:t>
            </a:r>
            <a:r>
              <a:rPr lang="en-AU" dirty="0"/>
              <a:t>each node has at most 2 children.</a:t>
            </a:r>
          </a:p>
          <a:p>
            <a:pPr>
              <a:lnSpc>
                <a:spcPct val="100000"/>
              </a:lnSpc>
              <a:spcBef>
                <a:spcPts val="1200"/>
              </a:spcBef>
            </a:pPr>
            <a:r>
              <a:rPr lang="en-AU" dirty="0"/>
              <a:t>Normally, binary trees are </a:t>
            </a:r>
            <a:r>
              <a:rPr lang="en-AU" b="1" dirty="0"/>
              <a:t>ordered</a:t>
            </a:r>
            <a:r>
              <a:rPr lang="en-AU" dirty="0"/>
              <a:t>: distinguished </a:t>
            </a:r>
            <a:r>
              <a:rPr lang="en-AU" b="1" dirty="0"/>
              <a:t>left-child</a:t>
            </a:r>
            <a:r>
              <a:rPr lang="en-AU" dirty="0"/>
              <a:t> and </a:t>
            </a:r>
            <a:r>
              <a:rPr lang="en-AU" b="1" dirty="0"/>
              <a:t>right-child</a:t>
            </a:r>
          </a:p>
          <a:p>
            <a:pPr marL="0" indent="0">
              <a:lnSpc>
                <a:spcPct val="100000"/>
              </a:lnSpc>
              <a:spcBef>
                <a:spcPts val="1200"/>
              </a:spcBef>
              <a:buNone/>
            </a:pPr>
            <a:r>
              <a:rPr lang="en-AU" dirty="0">
                <a:sym typeface="Wingdings" pitchFamily="2" charset="2"/>
              </a:rPr>
              <a:t>	 How many references a node should have?</a:t>
            </a:r>
          </a:p>
          <a:p>
            <a:pPr>
              <a:lnSpc>
                <a:spcPct val="100000"/>
              </a:lnSpc>
              <a:spcBef>
                <a:spcPts val="1200"/>
              </a:spcBef>
            </a:pPr>
            <a:endParaRPr lang="en-AU" dirty="0"/>
          </a:p>
          <a:p>
            <a:pPr>
              <a:lnSpc>
                <a:spcPct val="100000"/>
              </a:lnSpc>
              <a:spcBef>
                <a:spcPts val="1200"/>
              </a:spcBef>
            </a:pPr>
            <a:endParaRPr lang="en-AU" dirty="0"/>
          </a:p>
        </p:txBody>
      </p:sp>
      <p:sp>
        <p:nvSpPr>
          <p:cNvPr id="3" name="Title 2">
            <a:extLst>
              <a:ext uri="{FF2B5EF4-FFF2-40B4-BE49-F238E27FC236}">
                <a16:creationId xmlns:a16="http://schemas.microsoft.com/office/drawing/2014/main" id="{21B680E9-53D8-43C4-BDAB-F99C0611AC07}"/>
              </a:ext>
            </a:extLst>
          </p:cNvPr>
          <p:cNvSpPr>
            <a:spLocks noGrp="1"/>
          </p:cNvSpPr>
          <p:nvPr>
            <p:ph type="title"/>
          </p:nvPr>
        </p:nvSpPr>
        <p:spPr/>
        <p:txBody>
          <a:bodyPr/>
          <a:lstStyle/>
          <a:p>
            <a:r>
              <a:rPr lang="en-US" dirty="0"/>
              <a:t>Binary Tree</a:t>
            </a:r>
            <a:endParaRPr lang="en-AU" dirty="0"/>
          </a:p>
        </p:txBody>
      </p:sp>
      <p:graphicFrame>
        <p:nvGraphicFramePr>
          <p:cNvPr id="4" name="Table 3">
            <a:extLst>
              <a:ext uri="{FF2B5EF4-FFF2-40B4-BE49-F238E27FC236}">
                <a16:creationId xmlns:a16="http://schemas.microsoft.com/office/drawing/2014/main" id="{45AA17FE-2047-4872-BE1A-20F6712B6517}"/>
              </a:ext>
            </a:extLst>
          </p:cNvPr>
          <p:cNvGraphicFramePr>
            <a:graphicFrameLocks noGrp="1"/>
          </p:cNvGraphicFramePr>
          <p:nvPr>
            <p:extLst>
              <p:ext uri="{D42A27DB-BD31-4B8C-83A1-F6EECF244321}">
                <p14:modId xmlns:p14="http://schemas.microsoft.com/office/powerpoint/2010/main" val="3584523454"/>
              </p:ext>
            </p:extLst>
          </p:nvPr>
        </p:nvGraphicFramePr>
        <p:xfrm>
          <a:off x="830118" y="3048231"/>
          <a:ext cx="2072410" cy="1518290"/>
        </p:xfrm>
        <a:graphic>
          <a:graphicData uri="http://schemas.openxmlformats.org/drawingml/2006/table">
            <a:tbl>
              <a:tblPr bandRow="1">
                <a:tableStyleId>{C4B1156A-380E-4F78-BDF5-A606A8083BF9}</a:tableStyleId>
              </a:tblPr>
              <a:tblGrid>
                <a:gridCol w="1036205">
                  <a:extLst>
                    <a:ext uri="{9D8B030D-6E8A-4147-A177-3AD203B41FA5}">
                      <a16:colId xmlns:a16="http://schemas.microsoft.com/office/drawing/2014/main" val="20000"/>
                    </a:ext>
                  </a:extLst>
                </a:gridCol>
                <a:gridCol w="1036205">
                  <a:extLst>
                    <a:ext uri="{9D8B030D-6E8A-4147-A177-3AD203B41FA5}">
                      <a16:colId xmlns:a16="http://schemas.microsoft.com/office/drawing/2014/main" val="20001"/>
                    </a:ext>
                  </a:extLst>
                </a:gridCol>
              </a:tblGrid>
              <a:tr h="332981">
                <a:tc gridSpan="2">
                  <a:txBody>
                    <a:bodyPr/>
                    <a:lstStyle/>
                    <a:p>
                      <a:pPr algn="ctr"/>
                      <a:r>
                        <a:rPr lang="en-US" dirty="0"/>
                        <a:t>parent</a:t>
                      </a:r>
                    </a:p>
                  </a:txBody>
                  <a:tcPr anchor="ctr"/>
                </a:tc>
                <a:tc hMerge="1">
                  <a:txBody>
                    <a:bodyPr/>
                    <a:lstStyle/>
                    <a:p>
                      <a:endParaRPr lang="en-US"/>
                    </a:p>
                  </a:txBody>
                  <a:tcPr/>
                </a:tc>
                <a:extLst>
                  <a:ext uri="{0D108BD9-81ED-4DB2-BD59-A6C34878D82A}">
                    <a16:rowId xmlns:a16="http://schemas.microsoft.com/office/drawing/2014/main" val="10000"/>
                  </a:ext>
                </a:extLst>
              </a:tr>
              <a:tr h="786770">
                <a:tc gridSpan="2">
                  <a:txBody>
                    <a:bodyPr/>
                    <a:lstStyle/>
                    <a:p>
                      <a:pPr algn="ctr"/>
                      <a:r>
                        <a:rPr lang="en-US" dirty="0"/>
                        <a:t>data</a:t>
                      </a:r>
                    </a:p>
                  </a:txBody>
                  <a:tcPr anchor="ctr"/>
                </a:tc>
                <a:tc hMerge="1">
                  <a:txBody>
                    <a:bodyPr/>
                    <a:lstStyle/>
                    <a:p>
                      <a:endParaRPr lang="en-US"/>
                    </a:p>
                  </a:txBody>
                  <a:tcPr/>
                </a:tc>
                <a:extLst>
                  <a:ext uri="{0D108BD9-81ED-4DB2-BD59-A6C34878D82A}">
                    <a16:rowId xmlns:a16="http://schemas.microsoft.com/office/drawing/2014/main" val="10001"/>
                  </a:ext>
                </a:extLst>
              </a:tr>
              <a:tr h="348599">
                <a:tc>
                  <a:txBody>
                    <a:bodyPr/>
                    <a:lstStyle/>
                    <a:p>
                      <a:pPr algn="ctr"/>
                      <a:r>
                        <a:rPr lang="en-US" dirty="0"/>
                        <a:t>left</a:t>
                      </a:r>
                    </a:p>
                  </a:txBody>
                  <a:tcPr anchor="ctr"/>
                </a:tc>
                <a:tc>
                  <a:txBody>
                    <a:bodyPr/>
                    <a:lstStyle/>
                    <a:p>
                      <a:pPr algn="ctr"/>
                      <a:r>
                        <a:rPr lang="en-US" dirty="0"/>
                        <a:t>right</a:t>
                      </a:r>
                    </a:p>
                  </a:txBody>
                  <a:tcPr anchor="ctr"/>
                </a:tc>
                <a:extLst>
                  <a:ext uri="{0D108BD9-81ED-4DB2-BD59-A6C34878D82A}">
                    <a16:rowId xmlns:a16="http://schemas.microsoft.com/office/drawing/2014/main" val="10002"/>
                  </a:ext>
                </a:extLst>
              </a:tr>
            </a:tbl>
          </a:graphicData>
        </a:graphic>
      </p:graphicFrame>
      <p:pic>
        <p:nvPicPr>
          <p:cNvPr id="5" name="Picture 2">
            <a:extLst>
              <a:ext uri="{FF2B5EF4-FFF2-40B4-BE49-F238E27FC236}">
                <a16:creationId xmlns:a16="http://schemas.microsoft.com/office/drawing/2014/main" id="{8BEC0192-B393-4FE2-8F67-DA111417E43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95680" y="2571749"/>
            <a:ext cx="1647158" cy="20361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Slide Number Placeholder 5">
            <a:extLst>
              <a:ext uri="{FF2B5EF4-FFF2-40B4-BE49-F238E27FC236}">
                <a16:creationId xmlns:a16="http://schemas.microsoft.com/office/drawing/2014/main" id="{20548074-EA04-E04E-BA5E-75E955D0E0BB}"/>
              </a:ext>
            </a:extLst>
          </p:cNvPr>
          <p:cNvSpPr>
            <a:spLocks noGrp="1"/>
          </p:cNvSpPr>
          <p:nvPr>
            <p:ph type="sldNum" sz="quarter" idx="12"/>
          </p:nvPr>
        </p:nvSpPr>
        <p:spPr/>
        <p:txBody>
          <a:bodyPr/>
          <a:lstStyle/>
          <a:p>
            <a:fld id="{66B7A6BE-7A3D-1C4F-BEDA-C5431FB9FC0F}" type="slidenum">
              <a:rPr lang="en-US" smtClean="0"/>
              <a:pPr/>
              <a:t>13</a:t>
            </a:fld>
            <a:endParaRPr lang="en-US" dirty="0"/>
          </a:p>
        </p:txBody>
      </p:sp>
    </p:spTree>
    <p:extLst>
      <p:ext uri="{BB962C8B-B14F-4D97-AF65-F5344CB8AC3E}">
        <p14:creationId xmlns:p14="http://schemas.microsoft.com/office/powerpoint/2010/main" val="29667014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2CE90AA-826D-4ED8-84BD-2EAF7DD4B4DE}"/>
              </a:ext>
            </a:extLst>
          </p:cNvPr>
          <p:cNvSpPr>
            <a:spLocks noGrp="1"/>
          </p:cNvSpPr>
          <p:nvPr>
            <p:ph idx="1"/>
          </p:nvPr>
        </p:nvSpPr>
        <p:spPr>
          <a:xfrm>
            <a:off x="195943" y="902524"/>
            <a:ext cx="8728363" cy="3891149"/>
          </a:xfrm>
        </p:spPr>
        <p:txBody>
          <a:bodyPr/>
          <a:lstStyle/>
          <a:p>
            <a:pPr marL="0" indent="0">
              <a:lnSpc>
                <a:spcPct val="100000"/>
              </a:lnSpc>
              <a:spcBef>
                <a:spcPts val="1200"/>
              </a:spcBef>
              <a:buNone/>
            </a:pPr>
            <a:r>
              <a:rPr lang="en-US" dirty="0">
                <a:cs typeface="Consolas" pitchFamily="49" charset="0"/>
              </a:rPr>
              <a:t>Traversal is process to visit nodes in tree:</a:t>
            </a:r>
          </a:p>
          <a:p>
            <a:pPr>
              <a:lnSpc>
                <a:spcPct val="100000"/>
              </a:lnSpc>
              <a:spcBef>
                <a:spcPts val="1200"/>
              </a:spcBef>
            </a:pPr>
            <a:r>
              <a:rPr lang="en-US" b="1" dirty="0">
                <a:cs typeface="Consolas" pitchFamily="49" charset="0"/>
              </a:rPr>
              <a:t>Depth First: </a:t>
            </a:r>
            <a:r>
              <a:rPr lang="en-US" dirty="0">
                <a:cs typeface="Consolas" pitchFamily="49" charset="0"/>
              </a:rPr>
              <a:t>proceed as far as possible to the left/right </a:t>
            </a:r>
            <a:r>
              <a:rPr lang="en-US" i="1" dirty="0">
                <a:cs typeface="Consolas" pitchFamily="49" charset="0"/>
              </a:rPr>
              <a:t>(recursive)</a:t>
            </a:r>
          </a:p>
          <a:p>
            <a:pPr lvl="1">
              <a:lnSpc>
                <a:spcPct val="100000"/>
              </a:lnSpc>
              <a:spcBef>
                <a:spcPts val="1200"/>
              </a:spcBef>
            </a:pPr>
            <a:r>
              <a:rPr lang="en-US" sz="2400" dirty="0">
                <a:cs typeface="Consolas" pitchFamily="49" charset="0"/>
              </a:rPr>
              <a:t>pre-order</a:t>
            </a:r>
          </a:p>
          <a:p>
            <a:pPr lvl="1">
              <a:lnSpc>
                <a:spcPct val="100000"/>
              </a:lnSpc>
              <a:spcBef>
                <a:spcPts val="1200"/>
              </a:spcBef>
            </a:pPr>
            <a:r>
              <a:rPr lang="en-US" sz="2400" dirty="0">
                <a:cs typeface="Consolas" pitchFamily="49" charset="0"/>
              </a:rPr>
              <a:t>in-order</a:t>
            </a:r>
          </a:p>
          <a:p>
            <a:pPr lvl="1">
              <a:lnSpc>
                <a:spcPct val="100000"/>
              </a:lnSpc>
              <a:spcBef>
                <a:spcPts val="1200"/>
              </a:spcBef>
            </a:pPr>
            <a:r>
              <a:rPr lang="en-US" sz="2400" dirty="0">
                <a:cs typeface="Consolas" pitchFamily="49" charset="0"/>
              </a:rPr>
              <a:t>post-order</a:t>
            </a:r>
          </a:p>
          <a:p>
            <a:pPr>
              <a:lnSpc>
                <a:spcPct val="100000"/>
              </a:lnSpc>
              <a:spcBef>
                <a:spcPts val="1200"/>
              </a:spcBef>
            </a:pPr>
            <a:r>
              <a:rPr lang="en-US" b="1" dirty="0">
                <a:cs typeface="Consolas" pitchFamily="49" charset="0"/>
              </a:rPr>
              <a:t>Breadth First</a:t>
            </a:r>
            <a:r>
              <a:rPr lang="en-US" dirty="0">
                <a:cs typeface="Consolas" pitchFamily="49" charset="0"/>
              </a:rPr>
              <a:t>: proceed layer by layer, left to right </a:t>
            </a:r>
            <a:r>
              <a:rPr lang="en-US" i="1" dirty="0">
                <a:cs typeface="Consolas" pitchFamily="49" charset="0"/>
              </a:rPr>
              <a:t>(iterative)</a:t>
            </a:r>
          </a:p>
          <a:p>
            <a:pPr marL="285750" indent="0">
              <a:lnSpc>
                <a:spcPct val="100000"/>
              </a:lnSpc>
              <a:spcBef>
                <a:spcPts val="1200"/>
              </a:spcBef>
              <a:buNone/>
            </a:pPr>
            <a:endParaRPr lang="en-US" dirty="0"/>
          </a:p>
        </p:txBody>
      </p:sp>
      <p:sp>
        <p:nvSpPr>
          <p:cNvPr id="3" name="Title 2">
            <a:extLst>
              <a:ext uri="{FF2B5EF4-FFF2-40B4-BE49-F238E27FC236}">
                <a16:creationId xmlns:a16="http://schemas.microsoft.com/office/drawing/2014/main" id="{B7C3E500-2EB5-4964-9CF0-4EDCD730580A}"/>
              </a:ext>
            </a:extLst>
          </p:cNvPr>
          <p:cNvSpPr>
            <a:spLocks noGrp="1"/>
          </p:cNvSpPr>
          <p:nvPr>
            <p:ph type="title"/>
          </p:nvPr>
        </p:nvSpPr>
        <p:spPr/>
        <p:txBody>
          <a:bodyPr/>
          <a:lstStyle/>
          <a:p>
            <a:r>
              <a:rPr lang="en-AU" dirty="0"/>
              <a:t>Binary Tree Traversal</a:t>
            </a:r>
          </a:p>
        </p:txBody>
      </p:sp>
      <p:sp>
        <p:nvSpPr>
          <p:cNvPr id="4" name="Slide Number Placeholder 3">
            <a:extLst>
              <a:ext uri="{FF2B5EF4-FFF2-40B4-BE49-F238E27FC236}">
                <a16:creationId xmlns:a16="http://schemas.microsoft.com/office/drawing/2014/main" id="{5A39338F-2AAF-BD4F-9C3D-146361BAF715}"/>
              </a:ext>
            </a:extLst>
          </p:cNvPr>
          <p:cNvSpPr>
            <a:spLocks noGrp="1"/>
          </p:cNvSpPr>
          <p:nvPr>
            <p:ph type="sldNum" sz="quarter" idx="12"/>
          </p:nvPr>
        </p:nvSpPr>
        <p:spPr/>
        <p:txBody>
          <a:bodyPr/>
          <a:lstStyle/>
          <a:p>
            <a:fld id="{66B7A6BE-7A3D-1C4F-BEDA-C5431FB9FC0F}" type="slidenum">
              <a:rPr lang="en-US" smtClean="0"/>
              <a:pPr/>
              <a:t>14</a:t>
            </a:fld>
            <a:endParaRPr lang="en-US" dirty="0"/>
          </a:p>
        </p:txBody>
      </p:sp>
    </p:spTree>
    <p:extLst>
      <p:ext uri="{BB962C8B-B14F-4D97-AF65-F5344CB8AC3E}">
        <p14:creationId xmlns:p14="http://schemas.microsoft.com/office/powerpoint/2010/main" val="8245176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EAAFA41-4244-46EC-8857-E66B85F581BD}"/>
              </a:ext>
            </a:extLst>
          </p:cNvPr>
          <p:cNvSpPr>
            <a:spLocks noGrp="1"/>
          </p:cNvSpPr>
          <p:nvPr>
            <p:ph idx="1"/>
          </p:nvPr>
        </p:nvSpPr>
        <p:spPr/>
        <p:txBody>
          <a:bodyPr/>
          <a:lstStyle/>
          <a:p>
            <a:pPr>
              <a:lnSpc>
                <a:spcPct val="100000"/>
              </a:lnSpc>
            </a:pPr>
            <a:r>
              <a:rPr lang="en-US" b="1" dirty="0">
                <a:solidFill>
                  <a:srgbClr val="C00000"/>
                </a:solidFill>
                <a:cs typeface="Consolas" pitchFamily="49" charset="0"/>
              </a:rPr>
              <a:t>Visit</a:t>
            </a:r>
            <a:r>
              <a:rPr lang="en-US" dirty="0">
                <a:cs typeface="Consolas" pitchFamily="49" charset="0"/>
              </a:rPr>
              <a:t>: temporary stop at the node, do something with its data</a:t>
            </a:r>
          </a:p>
          <a:p>
            <a:pPr>
              <a:lnSpc>
                <a:spcPct val="100000"/>
              </a:lnSpc>
            </a:pPr>
            <a:r>
              <a:rPr lang="en-US" dirty="0">
                <a:cs typeface="Consolas" pitchFamily="49" charset="0"/>
              </a:rPr>
              <a:t>Node can be referred to many times, but should be visited only once.</a:t>
            </a:r>
          </a:p>
          <a:p>
            <a:pPr>
              <a:lnSpc>
                <a:spcPct val="100000"/>
              </a:lnSpc>
            </a:pPr>
            <a:r>
              <a:rPr lang="en-US" dirty="0">
                <a:cs typeface="Consolas" pitchFamily="49" charset="0"/>
              </a:rPr>
              <a:t>The initial reference is always </a:t>
            </a:r>
            <a:r>
              <a:rPr lang="en-US" b="1" dirty="0">
                <a:cs typeface="Consolas" pitchFamily="49" charset="0"/>
              </a:rPr>
              <a:t>root</a:t>
            </a:r>
            <a:r>
              <a:rPr lang="en-US" dirty="0">
                <a:cs typeface="Consolas" pitchFamily="49" charset="0"/>
              </a:rPr>
              <a:t>.</a:t>
            </a:r>
          </a:p>
          <a:p>
            <a:pPr marL="0" indent="0">
              <a:lnSpc>
                <a:spcPct val="100000"/>
              </a:lnSpc>
              <a:buNone/>
            </a:pPr>
            <a:r>
              <a:rPr lang="en-US" dirty="0">
                <a:cs typeface="Consolas" pitchFamily="49" charset="0"/>
                <a:sym typeface="Wingdings" panose="05000000000000000000" pitchFamily="2" charset="2"/>
              </a:rPr>
              <a:t> Traversal could be used to re-compute the size of the tree</a:t>
            </a:r>
            <a:endParaRPr lang="en-US" dirty="0">
              <a:cs typeface="Consolas" pitchFamily="49" charset="0"/>
            </a:endParaRPr>
          </a:p>
          <a:p>
            <a:pPr>
              <a:lnSpc>
                <a:spcPct val="100000"/>
              </a:lnSpc>
            </a:pPr>
            <a:endParaRPr lang="en-AU" sz="2800" dirty="0"/>
          </a:p>
        </p:txBody>
      </p:sp>
      <p:sp>
        <p:nvSpPr>
          <p:cNvPr id="3" name="Title 2">
            <a:extLst>
              <a:ext uri="{FF2B5EF4-FFF2-40B4-BE49-F238E27FC236}">
                <a16:creationId xmlns:a16="http://schemas.microsoft.com/office/drawing/2014/main" id="{7EC8DF70-533B-40A6-BBBB-A9C9AD35F02A}"/>
              </a:ext>
            </a:extLst>
          </p:cNvPr>
          <p:cNvSpPr>
            <a:spLocks noGrp="1"/>
          </p:cNvSpPr>
          <p:nvPr>
            <p:ph type="title"/>
          </p:nvPr>
        </p:nvSpPr>
        <p:spPr/>
        <p:txBody>
          <a:bodyPr/>
          <a:lstStyle/>
          <a:p>
            <a:r>
              <a:rPr lang="en-AU" dirty="0"/>
              <a:t>Binary Tree Traversal</a:t>
            </a:r>
          </a:p>
        </p:txBody>
      </p:sp>
      <p:sp>
        <p:nvSpPr>
          <p:cNvPr id="4" name="Slide Number Placeholder 3">
            <a:extLst>
              <a:ext uri="{FF2B5EF4-FFF2-40B4-BE49-F238E27FC236}">
                <a16:creationId xmlns:a16="http://schemas.microsoft.com/office/drawing/2014/main" id="{8DE8A24F-D313-8941-B373-6A2B5E9A0727}"/>
              </a:ext>
            </a:extLst>
          </p:cNvPr>
          <p:cNvSpPr>
            <a:spLocks noGrp="1"/>
          </p:cNvSpPr>
          <p:nvPr>
            <p:ph type="sldNum" sz="quarter" idx="12"/>
          </p:nvPr>
        </p:nvSpPr>
        <p:spPr/>
        <p:txBody>
          <a:bodyPr/>
          <a:lstStyle/>
          <a:p>
            <a:fld id="{66B7A6BE-7A3D-1C4F-BEDA-C5431FB9FC0F}" type="slidenum">
              <a:rPr lang="en-US" smtClean="0"/>
              <a:pPr/>
              <a:t>15</a:t>
            </a:fld>
            <a:endParaRPr lang="en-US" dirty="0"/>
          </a:p>
        </p:txBody>
      </p:sp>
    </p:spTree>
    <p:extLst>
      <p:ext uri="{BB962C8B-B14F-4D97-AF65-F5344CB8AC3E}">
        <p14:creationId xmlns:p14="http://schemas.microsoft.com/office/powerpoint/2010/main" val="39940044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4ED6BE3-0AB2-4E28-90B1-161A524C59B3}"/>
              </a:ext>
            </a:extLst>
          </p:cNvPr>
          <p:cNvSpPr>
            <a:spLocks noGrp="1"/>
          </p:cNvSpPr>
          <p:nvPr>
            <p:ph idx="1"/>
          </p:nvPr>
        </p:nvSpPr>
        <p:spPr/>
        <p:txBody>
          <a:bodyPr/>
          <a:lstStyle/>
          <a:p>
            <a:r>
              <a:rPr lang="en-US" dirty="0"/>
              <a:t>At each node, visit: </a:t>
            </a:r>
            <a:r>
              <a:rPr lang="en-US" dirty="0">
                <a:solidFill>
                  <a:srgbClr val="C00000"/>
                </a:solidFill>
              </a:rPr>
              <a:t>node </a:t>
            </a:r>
            <a:r>
              <a:rPr lang="en-US" dirty="0">
                <a:solidFill>
                  <a:srgbClr val="C00000"/>
                </a:solidFill>
                <a:sym typeface="Wingdings" panose="05000000000000000000" pitchFamily="2" charset="2"/>
              </a:rPr>
              <a:t> </a:t>
            </a:r>
            <a:r>
              <a:rPr lang="en-US" dirty="0">
                <a:solidFill>
                  <a:srgbClr val="C00000"/>
                </a:solidFill>
              </a:rPr>
              <a:t>left subtree </a:t>
            </a:r>
            <a:r>
              <a:rPr lang="en-US" dirty="0">
                <a:solidFill>
                  <a:srgbClr val="C00000"/>
                </a:solidFill>
                <a:sym typeface="Wingdings" panose="05000000000000000000" pitchFamily="2" charset="2"/>
              </a:rPr>
              <a:t> right subtree</a:t>
            </a:r>
            <a:endParaRPr lang="en-US" dirty="0">
              <a:solidFill>
                <a:srgbClr val="C00000"/>
              </a:solidFill>
            </a:endParaRPr>
          </a:p>
          <a:p>
            <a:endParaRPr lang="en-AU" dirty="0"/>
          </a:p>
        </p:txBody>
      </p:sp>
      <p:sp>
        <p:nvSpPr>
          <p:cNvPr id="3" name="Title 2">
            <a:extLst>
              <a:ext uri="{FF2B5EF4-FFF2-40B4-BE49-F238E27FC236}">
                <a16:creationId xmlns:a16="http://schemas.microsoft.com/office/drawing/2014/main" id="{88F6B423-F63F-47D7-908E-CEF7591655DD}"/>
              </a:ext>
            </a:extLst>
          </p:cNvPr>
          <p:cNvSpPr>
            <a:spLocks noGrp="1"/>
          </p:cNvSpPr>
          <p:nvPr>
            <p:ph type="title"/>
          </p:nvPr>
        </p:nvSpPr>
        <p:spPr/>
        <p:txBody>
          <a:bodyPr/>
          <a:lstStyle/>
          <a:p>
            <a:r>
              <a:rPr lang="en-AU" dirty="0"/>
              <a:t>Pre-order Traversal</a:t>
            </a:r>
          </a:p>
        </p:txBody>
      </p:sp>
      <p:sp>
        <p:nvSpPr>
          <p:cNvPr id="4" name="Rectangle 3">
            <a:extLst>
              <a:ext uri="{FF2B5EF4-FFF2-40B4-BE49-F238E27FC236}">
                <a16:creationId xmlns:a16="http://schemas.microsoft.com/office/drawing/2014/main" id="{538AB2FB-2CE2-401F-952A-78250C8445A9}"/>
              </a:ext>
            </a:extLst>
          </p:cNvPr>
          <p:cNvSpPr/>
          <p:nvPr/>
        </p:nvSpPr>
        <p:spPr>
          <a:xfrm>
            <a:off x="327891" y="1691810"/>
            <a:ext cx="7698510" cy="2893100"/>
          </a:xfrm>
          <a:prstGeom prst="rect">
            <a:avLst/>
          </a:prstGeom>
        </p:spPr>
        <p:txBody>
          <a:bodyPr wrap="square">
            <a:spAutoFit/>
          </a:bodyPr>
          <a:lstStyle/>
          <a:p>
            <a:r>
              <a:rPr lang="en-US" sz="1600" b="1" dirty="0">
                <a:solidFill>
                  <a:srgbClr val="7F0055"/>
                </a:solidFill>
                <a:latin typeface="Consolas" panose="020B0609020204030204" pitchFamily="49" charset="0"/>
              </a:rPr>
              <a:t>private</a:t>
            </a:r>
            <a:r>
              <a:rPr lang="en-US" sz="1600" b="1" dirty="0">
                <a:solidFill>
                  <a:srgbClr val="000000"/>
                </a:solidFill>
                <a:latin typeface="Consolas" panose="020B0609020204030204" pitchFamily="49" charset="0"/>
              </a:rPr>
              <a:t> </a:t>
            </a:r>
            <a:r>
              <a:rPr lang="en-US" sz="1600" b="1" dirty="0">
                <a:solidFill>
                  <a:srgbClr val="7F0055"/>
                </a:solidFill>
                <a:latin typeface="Consolas" panose="020B0609020204030204" pitchFamily="49" charset="0"/>
              </a:rPr>
              <a:t>void</a:t>
            </a:r>
            <a:r>
              <a:rPr lang="en-US" sz="1600" b="1" dirty="0">
                <a:solidFill>
                  <a:srgbClr val="000000"/>
                </a:solidFill>
                <a:latin typeface="Consolas" panose="020B0609020204030204" pitchFamily="49" charset="0"/>
              </a:rPr>
              <a:t> </a:t>
            </a:r>
            <a:r>
              <a:rPr lang="en-US" sz="1600" b="1" dirty="0" err="1">
                <a:solidFill>
                  <a:srgbClr val="000000"/>
                </a:solidFill>
                <a:latin typeface="Consolas" panose="020B0609020204030204" pitchFamily="49" charset="0"/>
              </a:rPr>
              <a:t>traversePreRecursive</a:t>
            </a:r>
            <a:r>
              <a:rPr lang="en-US" sz="1600" b="1" dirty="0">
                <a:solidFill>
                  <a:srgbClr val="000000"/>
                </a:solidFill>
                <a:latin typeface="Consolas" panose="020B0609020204030204" pitchFamily="49" charset="0"/>
              </a:rPr>
              <a:t>() {  </a:t>
            </a:r>
          </a:p>
          <a:p>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System.</a:t>
            </a:r>
            <a:r>
              <a:rPr lang="en-US" sz="1600" b="1" i="1" dirty="0" err="1">
                <a:solidFill>
                  <a:srgbClr val="0000C0"/>
                </a:solidFill>
                <a:latin typeface="Consolas" panose="020B0609020204030204" pitchFamily="49" charset="0"/>
              </a:rPr>
              <a:t>out</a:t>
            </a:r>
            <a:r>
              <a:rPr lang="en-US" sz="1600" b="1" i="1" dirty="0" err="1">
                <a:solidFill>
                  <a:srgbClr val="000000"/>
                </a:solidFill>
                <a:latin typeface="Consolas" panose="020B0609020204030204" pitchFamily="49" charset="0"/>
              </a:rPr>
              <a:t>.print</a:t>
            </a:r>
            <a:r>
              <a:rPr lang="en-US" sz="1600" b="1" i="1" dirty="0">
                <a:solidFill>
                  <a:srgbClr val="000000"/>
                </a:solidFill>
                <a:latin typeface="Consolas" panose="020B0609020204030204" pitchFamily="49" charset="0"/>
              </a:rPr>
              <a:t>(</a:t>
            </a:r>
            <a:r>
              <a:rPr lang="en-US" sz="1600" b="1" i="1" dirty="0">
                <a:solidFill>
                  <a:srgbClr val="2A00FF"/>
                </a:solidFill>
                <a:latin typeface="Consolas" panose="020B0609020204030204" pitchFamily="49" charset="0"/>
              </a:rPr>
              <a:t>"\</a:t>
            </a:r>
            <a:r>
              <a:rPr lang="en-US" sz="1600" b="1" i="1" dirty="0" err="1">
                <a:solidFill>
                  <a:srgbClr val="2A00FF"/>
                </a:solidFill>
                <a:latin typeface="Consolas" panose="020B0609020204030204" pitchFamily="49" charset="0"/>
              </a:rPr>
              <a:t>nPre</a:t>
            </a:r>
            <a:r>
              <a:rPr lang="en-US" sz="1600" b="1" i="1" dirty="0">
                <a:solidFill>
                  <a:srgbClr val="2A00FF"/>
                </a:solidFill>
                <a:latin typeface="Consolas" panose="020B0609020204030204" pitchFamily="49" charset="0"/>
              </a:rPr>
              <a:t>-order traversal recursive: "</a:t>
            </a:r>
            <a:r>
              <a:rPr lang="en-US" sz="1600" b="1" i="1" dirty="0">
                <a:solidFill>
                  <a:srgbClr val="000000"/>
                </a:solidFill>
                <a:latin typeface="Consolas" panose="020B0609020204030204" pitchFamily="49" charset="0"/>
              </a:rPr>
              <a:t>);</a:t>
            </a:r>
          </a:p>
          <a:p>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preRecursive</a:t>
            </a:r>
            <a:r>
              <a:rPr lang="en-US" sz="1600" dirty="0">
                <a:solidFill>
                  <a:srgbClr val="000000"/>
                </a:solidFill>
                <a:latin typeface="Consolas" panose="020B0609020204030204" pitchFamily="49" charset="0"/>
              </a:rPr>
              <a:t>(</a:t>
            </a:r>
            <a:r>
              <a:rPr lang="en-US" sz="1600" dirty="0">
                <a:solidFill>
                  <a:srgbClr val="0000C0"/>
                </a:solidFill>
                <a:latin typeface="Consolas" panose="020B0609020204030204" pitchFamily="49" charset="0"/>
              </a:rPr>
              <a:t>root</a:t>
            </a:r>
            <a:r>
              <a:rPr lang="en-US" sz="1600" dirty="0">
                <a:solidFill>
                  <a:srgbClr val="000000"/>
                </a:solidFill>
                <a:latin typeface="Consolas" panose="020B0609020204030204" pitchFamily="49" charset="0"/>
              </a:rPr>
              <a:t>);</a:t>
            </a:r>
          </a:p>
          <a:p>
            <a:r>
              <a:rPr lang="en-US" sz="1600" dirty="0">
                <a:solidFill>
                  <a:srgbClr val="000000"/>
                </a:solidFill>
                <a:latin typeface="Consolas" panose="020B0609020204030204" pitchFamily="49" charset="0"/>
              </a:rPr>
              <a:t>}</a:t>
            </a:r>
          </a:p>
          <a:p>
            <a:r>
              <a:rPr lang="en-US" sz="1600" b="1" dirty="0">
                <a:solidFill>
                  <a:srgbClr val="7F0055"/>
                </a:solidFill>
                <a:latin typeface="Consolas" panose="020B0609020204030204" pitchFamily="49" charset="0"/>
              </a:rPr>
              <a:t>private</a:t>
            </a:r>
            <a:r>
              <a:rPr lang="en-US" sz="1600" b="1" dirty="0">
                <a:solidFill>
                  <a:srgbClr val="000000"/>
                </a:solidFill>
                <a:latin typeface="Consolas" panose="020B0609020204030204" pitchFamily="49" charset="0"/>
              </a:rPr>
              <a:t> </a:t>
            </a:r>
            <a:r>
              <a:rPr lang="en-US" sz="1600" b="1" dirty="0">
                <a:solidFill>
                  <a:srgbClr val="7F0055"/>
                </a:solidFill>
                <a:latin typeface="Consolas" panose="020B0609020204030204" pitchFamily="49" charset="0"/>
              </a:rPr>
              <a:t>void</a:t>
            </a:r>
            <a:r>
              <a:rPr lang="en-US" sz="1600" b="1" dirty="0">
                <a:solidFill>
                  <a:srgbClr val="000000"/>
                </a:solidFill>
                <a:latin typeface="Consolas" panose="020B0609020204030204" pitchFamily="49" charset="0"/>
              </a:rPr>
              <a:t> </a:t>
            </a:r>
            <a:r>
              <a:rPr lang="en-US" sz="1600" b="1" dirty="0" err="1">
                <a:solidFill>
                  <a:srgbClr val="000000"/>
                </a:solidFill>
                <a:latin typeface="Consolas" panose="020B0609020204030204" pitchFamily="49" charset="0"/>
              </a:rPr>
              <a:t>preRecursive</a:t>
            </a:r>
            <a:r>
              <a:rPr lang="en-US" sz="1600" b="1" dirty="0">
                <a:solidFill>
                  <a:srgbClr val="000000"/>
                </a:solidFill>
                <a:latin typeface="Consolas" panose="020B0609020204030204" pitchFamily="49" charset="0"/>
              </a:rPr>
              <a:t>(</a:t>
            </a:r>
            <a:r>
              <a:rPr lang="en-US" sz="1600" b="1" dirty="0" err="1">
                <a:solidFill>
                  <a:srgbClr val="000000"/>
                </a:solidFill>
                <a:latin typeface="Consolas" panose="020B0609020204030204" pitchFamily="49" charset="0"/>
              </a:rPr>
              <a:t>BTNode</a:t>
            </a:r>
            <a:r>
              <a:rPr lang="en-US" sz="1600" b="1" dirty="0">
                <a:solidFill>
                  <a:srgbClr val="000000"/>
                </a:solidFill>
                <a:latin typeface="Consolas" panose="020B0609020204030204" pitchFamily="49" charset="0"/>
              </a:rPr>
              <a:t> </a:t>
            </a:r>
            <a:r>
              <a:rPr lang="en-US" sz="1600" b="1" dirty="0">
                <a:solidFill>
                  <a:srgbClr val="6A3E3E"/>
                </a:solidFill>
                <a:latin typeface="Consolas" panose="020B0609020204030204" pitchFamily="49" charset="0"/>
              </a:rPr>
              <a:t>node</a:t>
            </a:r>
            <a:r>
              <a:rPr lang="en-US" sz="1600" b="1" dirty="0">
                <a:solidFill>
                  <a:srgbClr val="000000"/>
                </a:solidFill>
                <a:latin typeface="Consolas" panose="020B0609020204030204" pitchFamily="49" charset="0"/>
              </a:rPr>
              <a:t>) {  </a:t>
            </a:r>
          </a:p>
          <a:p>
            <a:r>
              <a:rPr lang="en-US" sz="1600" b="1" dirty="0">
                <a:solidFill>
                  <a:srgbClr val="7F0055"/>
                </a:solidFill>
                <a:latin typeface="Consolas" panose="020B0609020204030204" pitchFamily="49" charset="0"/>
              </a:rPr>
              <a:t>	if </a:t>
            </a:r>
            <a:r>
              <a:rPr lang="en-US" sz="1600" b="1" dirty="0">
                <a:solidFill>
                  <a:srgbClr val="000000"/>
                </a:solidFill>
                <a:latin typeface="Consolas" panose="020B0609020204030204" pitchFamily="49" charset="0"/>
              </a:rPr>
              <a:t>(</a:t>
            </a:r>
            <a:r>
              <a:rPr lang="en-US" sz="1600" b="1" dirty="0">
                <a:solidFill>
                  <a:srgbClr val="6A3E3E"/>
                </a:solidFill>
                <a:latin typeface="Consolas" panose="020B0609020204030204" pitchFamily="49" charset="0"/>
              </a:rPr>
              <a:t>node</a:t>
            </a:r>
            <a:r>
              <a:rPr lang="en-US" sz="1600" b="1" dirty="0">
                <a:solidFill>
                  <a:srgbClr val="000000"/>
                </a:solidFill>
                <a:latin typeface="Consolas" panose="020B0609020204030204" pitchFamily="49" charset="0"/>
              </a:rPr>
              <a:t> != </a:t>
            </a:r>
            <a:r>
              <a:rPr lang="en-US" sz="1600" b="1" dirty="0">
                <a:solidFill>
                  <a:srgbClr val="7F0055"/>
                </a:solidFill>
                <a:latin typeface="Consolas" panose="020B0609020204030204" pitchFamily="49" charset="0"/>
              </a:rPr>
              <a:t>null</a:t>
            </a:r>
            <a:r>
              <a:rPr lang="en-US" sz="1600" b="1" dirty="0">
                <a:solidFill>
                  <a:srgbClr val="000000"/>
                </a:solidFill>
                <a:latin typeface="Consolas" panose="020B0609020204030204" pitchFamily="49" charset="0"/>
              </a:rPr>
              <a:t>)  {</a:t>
            </a:r>
          </a:p>
          <a:p>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System.</a:t>
            </a:r>
            <a:r>
              <a:rPr lang="en-US" sz="1600" b="1" i="1" dirty="0" err="1">
                <a:solidFill>
                  <a:srgbClr val="0000C0"/>
                </a:solidFill>
                <a:latin typeface="Consolas" panose="020B0609020204030204" pitchFamily="49" charset="0"/>
              </a:rPr>
              <a:t>out</a:t>
            </a:r>
            <a:r>
              <a:rPr lang="en-US" sz="1600" b="1" i="1" dirty="0" err="1">
                <a:solidFill>
                  <a:srgbClr val="000000"/>
                </a:solidFill>
                <a:latin typeface="Consolas" panose="020B0609020204030204" pitchFamily="49" charset="0"/>
              </a:rPr>
              <a:t>.print</a:t>
            </a:r>
            <a:r>
              <a:rPr lang="en-US" sz="1600" b="1" i="1" dirty="0">
                <a:solidFill>
                  <a:srgbClr val="000000"/>
                </a:solidFill>
                <a:latin typeface="Consolas" panose="020B0609020204030204" pitchFamily="49" charset="0"/>
              </a:rPr>
              <a:t>(</a:t>
            </a:r>
            <a:r>
              <a:rPr lang="en-US" sz="1600" b="1" i="1" dirty="0">
                <a:solidFill>
                  <a:srgbClr val="2A00FF"/>
                </a:solidFill>
                <a:latin typeface="Consolas" panose="020B0609020204030204" pitchFamily="49" charset="0"/>
              </a:rPr>
              <a:t>" " + </a:t>
            </a:r>
            <a:r>
              <a:rPr lang="en-US" sz="1600" b="1" i="1" dirty="0" err="1">
                <a:solidFill>
                  <a:srgbClr val="6A3E3E"/>
                </a:solidFill>
                <a:latin typeface="Consolas" panose="020B0609020204030204" pitchFamily="49" charset="0"/>
              </a:rPr>
              <a:t>node</a:t>
            </a:r>
            <a:r>
              <a:rPr lang="en-US" sz="1600" b="1" i="1" dirty="0" err="1">
                <a:solidFill>
                  <a:srgbClr val="000000"/>
                </a:solidFill>
                <a:latin typeface="Consolas" panose="020B0609020204030204" pitchFamily="49" charset="0"/>
              </a:rPr>
              <a:t>.</a:t>
            </a:r>
            <a:r>
              <a:rPr lang="en-US" sz="1600" b="1" i="1" dirty="0" err="1">
                <a:solidFill>
                  <a:srgbClr val="0000C0"/>
                </a:solidFill>
                <a:latin typeface="Consolas" panose="020B0609020204030204" pitchFamily="49" charset="0"/>
              </a:rPr>
              <a:t>data</a:t>
            </a:r>
            <a:r>
              <a:rPr lang="en-US" sz="1600" b="1" i="1" dirty="0">
                <a:solidFill>
                  <a:srgbClr val="000000"/>
                </a:solidFill>
                <a:latin typeface="Consolas" panose="020B0609020204030204" pitchFamily="49" charset="0"/>
              </a:rPr>
              <a:t>); </a:t>
            </a:r>
            <a:r>
              <a:rPr lang="en-US" sz="1600" b="1" i="1" dirty="0">
                <a:solidFill>
                  <a:srgbClr val="3F7F5F"/>
                </a:solidFill>
                <a:latin typeface="Consolas" panose="020B0609020204030204" pitchFamily="49" charset="0"/>
              </a:rPr>
              <a:t>//node visit</a:t>
            </a:r>
          </a:p>
          <a:p>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preRecursive</a:t>
            </a:r>
            <a:r>
              <a:rPr lang="en-US" sz="1600" dirty="0">
                <a:solidFill>
                  <a:srgbClr val="000000"/>
                </a:solidFill>
                <a:latin typeface="Consolas" panose="020B0609020204030204" pitchFamily="49" charset="0"/>
              </a:rPr>
              <a:t>(</a:t>
            </a:r>
            <a:r>
              <a:rPr lang="en-US" sz="1600" dirty="0" err="1">
                <a:solidFill>
                  <a:srgbClr val="6A3E3E"/>
                </a:solidFill>
                <a:latin typeface="Consolas" panose="020B0609020204030204" pitchFamily="49" charset="0"/>
              </a:rPr>
              <a:t>node</a:t>
            </a:r>
            <a:r>
              <a:rPr lang="en-US" sz="1600" dirty="0" err="1">
                <a:solidFill>
                  <a:srgbClr val="000000"/>
                </a:solidFill>
                <a:latin typeface="Consolas" panose="020B0609020204030204" pitchFamily="49" charset="0"/>
              </a:rPr>
              <a:t>.</a:t>
            </a:r>
            <a:r>
              <a:rPr lang="en-US" sz="1600" dirty="0" err="1">
                <a:solidFill>
                  <a:srgbClr val="0000C0"/>
                </a:solidFill>
                <a:latin typeface="Consolas" panose="020B0609020204030204" pitchFamily="49" charset="0"/>
              </a:rPr>
              <a:t>left</a:t>
            </a:r>
            <a:r>
              <a:rPr lang="en-US" sz="1600" dirty="0">
                <a:solidFill>
                  <a:srgbClr val="000000"/>
                </a:solidFill>
                <a:latin typeface="Consolas" panose="020B0609020204030204" pitchFamily="49" charset="0"/>
              </a:rPr>
              <a:t>);</a:t>
            </a:r>
          </a:p>
          <a:p>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preRecursive</a:t>
            </a:r>
            <a:r>
              <a:rPr lang="en-US" sz="1600" dirty="0">
                <a:solidFill>
                  <a:srgbClr val="000000"/>
                </a:solidFill>
                <a:latin typeface="Consolas" panose="020B0609020204030204" pitchFamily="49" charset="0"/>
              </a:rPr>
              <a:t>(</a:t>
            </a:r>
            <a:r>
              <a:rPr lang="en-US" sz="1600" dirty="0" err="1">
                <a:solidFill>
                  <a:srgbClr val="6A3E3E"/>
                </a:solidFill>
                <a:latin typeface="Consolas" panose="020B0609020204030204" pitchFamily="49" charset="0"/>
              </a:rPr>
              <a:t>node</a:t>
            </a:r>
            <a:r>
              <a:rPr lang="en-US" sz="1600" dirty="0" err="1">
                <a:solidFill>
                  <a:srgbClr val="000000"/>
                </a:solidFill>
                <a:latin typeface="Consolas" panose="020B0609020204030204" pitchFamily="49" charset="0"/>
              </a:rPr>
              <a:t>.</a:t>
            </a:r>
            <a:r>
              <a:rPr lang="en-US" sz="1600" dirty="0" err="1">
                <a:solidFill>
                  <a:srgbClr val="0000C0"/>
                </a:solidFill>
                <a:latin typeface="Consolas" panose="020B0609020204030204" pitchFamily="49" charset="0"/>
              </a:rPr>
              <a:t>right</a:t>
            </a:r>
            <a:r>
              <a:rPr lang="en-US" sz="1600" dirty="0">
                <a:solidFill>
                  <a:srgbClr val="000000"/>
                </a:solidFill>
                <a:latin typeface="Consolas" panose="020B0609020204030204" pitchFamily="49" charset="0"/>
              </a:rPr>
              <a:t>);</a:t>
            </a:r>
          </a:p>
          <a:p>
            <a:r>
              <a:rPr lang="en-US" sz="1600" dirty="0">
                <a:solidFill>
                  <a:srgbClr val="000000"/>
                </a:solidFill>
                <a:latin typeface="Consolas" panose="020B0609020204030204" pitchFamily="49" charset="0"/>
              </a:rPr>
              <a:t>	}</a:t>
            </a:r>
          </a:p>
          <a:p>
            <a:r>
              <a:rPr lang="en-US" sz="1600" dirty="0">
                <a:solidFill>
                  <a:srgbClr val="000000"/>
                </a:solidFill>
                <a:latin typeface="Consolas" panose="020B0609020204030204" pitchFamily="49" charset="0"/>
              </a:rPr>
              <a:t>}</a:t>
            </a:r>
            <a:endParaRPr lang="en-US" sz="1600" dirty="0"/>
          </a:p>
        </p:txBody>
      </p:sp>
      <p:grpSp>
        <p:nvGrpSpPr>
          <p:cNvPr id="5" name="Group 4">
            <a:extLst>
              <a:ext uri="{FF2B5EF4-FFF2-40B4-BE49-F238E27FC236}">
                <a16:creationId xmlns:a16="http://schemas.microsoft.com/office/drawing/2014/main" id="{FC673B5C-9A56-4F0F-8BEE-5C1722D816AE}"/>
              </a:ext>
            </a:extLst>
          </p:cNvPr>
          <p:cNvGrpSpPr/>
          <p:nvPr/>
        </p:nvGrpSpPr>
        <p:grpSpPr>
          <a:xfrm>
            <a:off x="6521655" y="2433864"/>
            <a:ext cx="2337449" cy="2262827"/>
            <a:chOff x="-1780485" y="1696889"/>
            <a:chExt cx="4674249" cy="4040391"/>
          </a:xfrm>
        </p:grpSpPr>
        <p:grpSp>
          <p:nvGrpSpPr>
            <p:cNvPr id="6" name="Group 5">
              <a:extLst>
                <a:ext uri="{FF2B5EF4-FFF2-40B4-BE49-F238E27FC236}">
                  <a16:creationId xmlns:a16="http://schemas.microsoft.com/office/drawing/2014/main" id="{86761D57-2990-4F77-B3D2-137C6BB6A8C8}"/>
                </a:ext>
              </a:extLst>
            </p:cNvPr>
            <p:cNvGrpSpPr/>
            <p:nvPr/>
          </p:nvGrpSpPr>
          <p:grpSpPr>
            <a:xfrm>
              <a:off x="-1780485" y="1696889"/>
              <a:ext cx="4674249" cy="3912956"/>
              <a:chOff x="-241570" y="1123130"/>
              <a:chExt cx="4674249" cy="3912956"/>
            </a:xfrm>
          </p:grpSpPr>
          <p:grpSp>
            <p:nvGrpSpPr>
              <p:cNvPr id="10" name="Group 9">
                <a:extLst>
                  <a:ext uri="{FF2B5EF4-FFF2-40B4-BE49-F238E27FC236}">
                    <a16:creationId xmlns:a16="http://schemas.microsoft.com/office/drawing/2014/main" id="{01CA3A8D-AA81-4788-BFA3-AB617CDA10D2}"/>
                  </a:ext>
                </a:extLst>
              </p:cNvPr>
              <p:cNvGrpSpPr/>
              <p:nvPr/>
            </p:nvGrpSpPr>
            <p:grpSpPr>
              <a:xfrm>
                <a:off x="374112" y="3707245"/>
                <a:ext cx="868496" cy="983477"/>
                <a:chOff x="380543" y="3707245"/>
                <a:chExt cx="868496" cy="983477"/>
              </a:xfrm>
            </p:grpSpPr>
            <p:sp>
              <p:nvSpPr>
                <p:cNvPr id="26" name="Rectangle: Rounded Corners 25">
                  <a:extLst>
                    <a:ext uri="{FF2B5EF4-FFF2-40B4-BE49-F238E27FC236}">
                      <a16:creationId xmlns:a16="http://schemas.microsoft.com/office/drawing/2014/main" id="{68E77B18-5FF2-4B01-B0FA-8EEBD6EA852B}"/>
                    </a:ext>
                  </a:extLst>
                </p:cNvPr>
                <p:cNvSpPr/>
                <p:nvPr/>
              </p:nvSpPr>
              <p:spPr>
                <a:xfrm>
                  <a:off x="496447" y="3707245"/>
                  <a:ext cx="692226" cy="705864"/>
                </a:xfrm>
                <a:prstGeom prst="roundRect">
                  <a:avLst/>
                </a:prstGeom>
                <a:noFill/>
                <a:ln w="28575">
                  <a:solidFill>
                    <a:schemeClr val="tx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7" name="Straight Connector 26">
                  <a:extLst>
                    <a:ext uri="{FF2B5EF4-FFF2-40B4-BE49-F238E27FC236}">
                      <a16:creationId xmlns:a16="http://schemas.microsoft.com/office/drawing/2014/main" id="{E19C9BEA-B2C0-4B33-A29E-022D57D1027A}"/>
                    </a:ext>
                  </a:extLst>
                </p:cNvPr>
                <p:cNvCxnSpPr>
                  <a:stCxn id="26" idx="2"/>
                  <a:endCxn id="26" idx="2"/>
                </p:cNvCxnSpPr>
                <p:nvPr/>
              </p:nvCxnSpPr>
              <p:spPr>
                <a:xfrm>
                  <a:off x="842560" y="4413109"/>
                  <a:ext cx="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720ED3A9-E2B8-44F1-8544-5C58CB1E5FBC}"/>
                    </a:ext>
                  </a:extLst>
                </p:cNvPr>
                <p:cNvCxnSpPr>
                  <a:endCxn id="26" idx="2"/>
                </p:cNvCxnSpPr>
                <p:nvPr/>
              </p:nvCxnSpPr>
              <p:spPr>
                <a:xfrm flipV="1">
                  <a:off x="380543" y="4413109"/>
                  <a:ext cx="462017" cy="277613"/>
                </a:xfrm>
                <a:prstGeom prst="line">
                  <a:avLst/>
                </a:prstGeom>
                <a:ln>
                  <a:solidFill>
                    <a:srgbClr val="0072B2"/>
                  </a:solidFill>
                </a:ln>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9BA080C5-47E3-4856-B42A-1868D1630E60}"/>
                    </a:ext>
                  </a:extLst>
                </p:cNvPr>
                <p:cNvCxnSpPr>
                  <a:stCxn id="26" idx="2"/>
                </p:cNvCxnSpPr>
                <p:nvPr/>
              </p:nvCxnSpPr>
              <p:spPr>
                <a:xfrm>
                  <a:off x="842560" y="4413109"/>
                  <a:ext cx="406479" cy="277613"/>
                </a:xfrm>
                <a:prstGeom prst="line">
                  <a:avLst/>
                </a:prstGeom>
                <a:ln>
                  <a:solidFill>
                    <a:srgbClr val="0072B2"/>
                  </a:solidFill>
                </a:ln>
              </p:spPr>
              <p:style>
                <a:lnRef idx="2">
                  <a:schemeClr val="accent1"/>
                </a:lnRef>
                <a:fillRef idx="0">
                  <a:schemeClr val="accent1"/>
                </a:fillRef>
                <a:effectRef idx="1">
                  <a:schemeClr val="accent1"/>
                </a:effectRef>
                <a:fontRef idx="minor">
                  <a:schemeClr val="tx1"/>
                </a:fontRef>
              </p:style>
            </p:cxnSp>
          </p:grpSp>
          <p:cxnSp>
            <p:nvCxnSpPr>
              <p:cNvPr id="11" name="Straight Connector 10">
                <a:extLst>
                  <a:ext uri="{FF2B5EF4-FFF2-40B4-BE49-F238E27FC236}">
                    <a16:creationId xmlns:a16="http://schemas.microsoft.com/office/drawing/2014/main" id="{9CD6943D-40BB-4172-A0AF-25CA39994B31}"/>
                  </a:ext>
                </a:extLst>
              </p:cNvPr>
              <p:cNvCxnSpPr/>
              <p:nvPr/>
            </p:nvCxnSpPr>
            <p:spPr>
              <a:xfrm>
                <a:off x="3335357" y="4413109"/>
                <a:ext cx="0" cy="0"/>
              </a:xfrm>
              <a:prstGeom prst="line">
                <a:avLst/>
              </a:prstGeom>
            </p:spPr>
            <p:style>
              <a:lnRef idx="2">
                <a:schemeClr val="accent1"/>
              </a:lnRef>
              <a:fillRef idx="0">
                <a:schemeClr val="accent1"/>
              </a:fillRef>
              <a:effectRef idx="1">
                <a:schemeClr val="accent1"/>
              </a:effectRef>
              <a:fontRef idx="minor">
                <a:schemeClr val="tx1"/>
              </a:fontRef>
            </p:style>
          </p:cxnSp>
          <p:sp>
            <p:nvSpPr>
              <p:cNvPr id="12" name="Rectangle: Rounded Corners 11">
                <a:extLst>
                  <a:ext uri="{FF2B5EF4-FFF2-40B4-BE49-F238E27FC236}">
                    <a16:creationId xmlns:a16="http://schemas.microsoft.com/office/drawing/2014/main" id="{59FA2795-3A1E-4EE4-A9D7-7BFAF30395B8}"/>
                  </a:ext>
                </a:extLst>
              </p:cNvPr>
              <p:cNvSpPr/>
              <p:nvPr/>
            </p:nvSpPr>
            <p:spPr>
              <a:xfrm>
                <a:off x="1709449" y="2653722"/>
                <a:ext cx="692226" cy="705864"/>
              </a:xfrm>
              <a:prstGeom prst="roundRect">
                <a:avLst/>
              </a:prstGeom>
              <a:noFill/>
              <a:ln w="28575">
                <a:solidFill>
                  <a:schemeClr val="tx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38D38242-5677-494C-9F17-2872A322385D}"/>
                  </a:ext>
                </a:extLst>
              </p:cNvPr>
              <p:cNvCxnSpPr>
                <a:stCxn id="26" idx="0"/>
                <a:endCxn id="12" idx="2"/>
              </p:cNvCxnSpPr>
              <p:nvPr/>
            </p:nvCxnSpPr>
            <p:spPr>
              <a:xfrm flipV="1">
                <a:off x="836129" y="3359586"/>
                <a:ext cx="1219433" cy="347659"/>
              </a:xfrm>
              <a:prstGeom prst="line">
                <a:avLst/>
              </a:prstGeom>
              <a:ln>
                <a:solidFill>
                  <a:srgbClr val="0072B2"/>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341423D7-3167-45BB-B909-CE514FACDA76}"/>
                  </a:ext>
                </a:extLst>
              </p:cNvPr>
              <p:cNvCxnSpPr>
                <a:stCxn id="12" idx="2"/>
                <a:endCxn id="22" idx="0"/>
              </p:cNvCxnSpPr>
              <p:nvPr/>
            </p:nvCxnSpPr>
            <p:spPr>
              <a:xfrm>
                <a:off x="2055562" y="3359586"/>
                <a:ext cx="1307564" cy="347659"/>
              </a:xfrm>
              <a:prstGeom prst="line">
                <a:avLst/>
              </a:prstGeom>
              <a:ln>
                <a:solidFill>
                  <a:srgbClr val="0072B2"/>
                </a:solidFill>
              </a:ln>
            </p:spPr>
            <p:style>
              <a:lnRef idx="2">
                <a:schemeClr val="accent1"/>
              </a:lnRef>
              <a:fillRef idx="0">
                <a:schemeClr val="accent1"/>
              </a:fillRef>
              <a:effectRef idx="1">
                <a:schemeClr val="accent1"/>
              </a:effectRef>
              <a:fontRef idx="minor">
                <a:schemeClr val="tx1"/>
              </a:fontRef>
            </p:style>
          </p:cxnSp>
          <p:sp>
            <p:nvSpPr>
              <p:cNvPr id="15" name="Isosceles Triangle 14">
                <a:extLst>
                  <a:ext uri="{FF2B5EF4-FFF2-40B4-BE49-F238E27FC236}">
                    <a16:creationId xmlns:a16="http://schemas.microsoft.com/office/drawing/2014/main" id="{60C4332D-676F-49E4-A28A-755A27FD96BD}"/>
                  </a:ext>
                </a:extLst>
              </p:cNvPr>
              <p:cNvSpPr/>
              <p:nvPr/>
            </p:nvSpPr>
            <p:spPr>
              <a:xfrm>
                <a:off x="-241570" y="3071874"/>
                <a:ext cx="2139106" cy="1951818"/>
              </a:xfrm>
              <a:prstGeom prst="triangle">
                <a:avLst/>
              </a:prstGeom>
              <a:noFill/>
              <a:ln w="12700">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16" name="Group 15">
                <a:extLst>
                  <a:ext uri="{FF2B5EF4-FFF2-40B4-BE49-F238E27FC236}">
                    <a16:creationId xmlns:a16="http://schemas.microsoft.com/office/drawing/2014/main" id="{D6FDDAF9-FF34-4CFE-BBF7-D26582E4D256}"/>
                  </a:ext>
                </a:extLst>
              </p:cNvPr>
              <p:cNvGrpSpPr/>
              <p:nvPr/>
            </p:nvGrpSpPr>
            <p:grpSpPr>
              <a:xfrm>
                <a:off x="2901109" y="3707245"/>
                <a:ext cx="868496" cy="983477"/>
                <a:chOff x="380543" y="3707245"/>
                <a:chExt cx="868496" cy="983477"/>
              </a:xfrm>
            </p:grpSpPr>
            <p:sp>
              <p:nvSpPr>
                <p:cNvPr id="22" name="Rectangle: Rounded Corners 21">
                  <a:extLst>
                    <a:ext uri="{FF2B5EF4-FFF2-40B4-BE49-F238E27FC236}">
                      <a16:creationId xmlns:a16="http://schemas.microsoft.com/office/drawing/2014/main" id="{3A9ABE10-29E4-40B8-A524-71FBD6C5F83D}"/>
                    </a:ext>
                  </a:extLst>
                </p:cNvPr>
                <p:cNvSpPr/>
                <p:nvPr/>
              </p:nvSpPr>
              <p:spPr>
                <a:xfrm>
                  <a:off x="496447" y="3707245"/>
                  <a:ext cx="692226" cy="705864"/>
                </a:xfrm>
                <a:prstGeom prst="roundRect">
                  <a:avLst/>
                </a:prstGeom>
                <a:noFill/>
                <a:ln w="28575">
                  <a:solidFill>
                    <a:schemeClr val="tx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3" name="Straight Connector 22">
                  <a:extLst>
                    <a:ext uri="{FF2B5EF4-FFF2-40B4-BE49-F238E27FC236}">
                      <a16:creationId xmlns:a16="http://schemas.microsoft.com/office/drawing/2014/main" id="{7A30B84C-3B91-4E55-8E46-B91AF2B4EE5C}"/>
                    </a:ext>
                  </a:extLst>
                </p:cNvPr>
                <p:cNvCxnSpPr>
                  <a:stCxn id="22" idx="2"/>
                  <a:endCxn id="22" idx="2"/>
                </p:cNvCxnSpPr>
                <p:nvPr/>
              </p:nvCxnSpPr>
              <p:spPr>
                <a:xfrm>
                  <a:off x="842560" y="4413109"/>
                  <a:ext cx="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EF249A08-D8B9-4CAF-85A8-564455886B1B}"/>
                    </a:ext>
                  </a:extLst>
                </p:cNvPr>
                <p:cNvCxnSpPr>
                  <a:endCxn id="22" idx="2"/>
                </p:cNvCxnSpPr>
                <p:nvPr/>
              </p:nvCxnSpPr>
              <p:spPr>
                <a:xfrm flipV="1">
                  <a:off x="380543" y="4413109"/>
                  <a:ext cx="462017" cy="277613"/>
                </a:xfrm>
                <a:prstGeom prst="line">
                  <a:avLst/>
                </a:prstGeom>
                <a:ln>
                  <a:solidFill>
                    <a:srgbClr val="0072B2"/>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02FFE1DF-CFF0-4427-96F4-B0AF749B6A5A}"/>
                    </a:ext>
                  </a:extLst>
                </p:cNvPr>
                <p:cNvCxnSpPr>
                  <a:stCxn id="22" idx="2"/>
                </p:cNvCxnSpPr>
                <p:nvPr/>
              </p:nvCxnSpPr>
              <p:spPr>
                <a:xfrm>
                  <a:off x="842560" y="4413109"/>
                  <a:ext cx="406479" cy="277613"/>
                </a:xfrm>
                <a:prstGeom prst="line">
                  <a:avLst/>
                </a:prstGeom>
                <a:ln>
                  <a:solidFill>
                    <a:srgbClr val="0072B2"/>
                  </a:solidFill>
                </a:ln>
              </p:spPr>
              <p:style>
                <a:lnRef idx="2">
                  <a:schemeClr val="accent1"/>
                </a:lnRef>
                <a:fillRef idx="0">
                  <a:schemeClr val="accent1"/>
                </a:fillRef>
                <a:effectRef idx="1">
                  <a:schemeClr val="accent1"/>
                </a:effectRef>
                <a:fontRef idx="minor">
                  <a:schemeClr val="tx1"/>
                </a:fontRef>
              </p:style>
            </p:cxnSp>
          </p:grpSp>
          <p:sp>
            <p:nvSpPr>
              <p:cNvPr id="17" name="Isosceles Triangle 16">
                <a:extLst>
                  <a:ext uri="{FF2B5EF4-FFF2-40B4-BE49-F238E27FC236}">
                    <a16:creationId xmlns:a16="http://schemas.microsoft.com/office/drawing/2014/main" id="{919AA261-7B01-4811-9562-B76297821623}"/>
                  </a:ext>
                </a:extLst>
              </p:cNvPr>
              <p:cNvSpPr/>
              <p:nvPr/>
            </p:nvSpPr>
            <p:spPr>
              <a:xfrm>
                <a:off x="2293573" y="3084268"/>
                <a:ext cx="2139106" cy="1951818"/>
              </a:xfrm>
              <a:prstGeom prst="triangle">
                <a:avLst/>
              </a:prstGeom>
              <a:noFill/>
              <a:ln w="12700">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74EEFFD8-E81F-473B-9FA8-D784F71C6027}"/>
                  </a:ext>
                </a:extLst>
              </p:cNvPr>
              <p:cNvSpPr txBox="1"/>
              <p:nvPr/>
            </p:nvSpPr>
            <p:spPr>
              <a:xfrm>
                <a:off x="84737" y="3882826"/>
                <a:ext cx="748922" cy="769442"/>
              </a:xfrm>
              <a:prstGeom prst="rect">
                <a:avLst/>
              </a:prstGeom>
              <a:noFill/>
            </p:spPr>
            <p:txBody>
              <a:bodyPr wrap="none" rtlCol="0">
                <a:spAutoFit/>
              </a:bodyPr>
              <a:lstStyle/>
              <a:p>
                <a:r>
                  <a:rPr lang="en-US" sz="4400" dirty="0">
                    <a:solidFill>
                      <a:schemeClr val="tx2">
                        <a:lumMod val="60000"/>
                        <a:lumOff val="40000"/>
                      </a:schemeClr>
                    </a:solidFill>
                  </a:rPr>
                  <a:t>…</a:t>
                </a:r>
                <a:endParaRPr lang="en-US" dirty="0">
                  <a:solidFill>
                    <a:schemeClr val="tx2">
                      <a:lumMod val="60000"/>
                      <a:lumOff val="40000"/>
                    </a:schemeClr>
                  </a:solidFill>
                </a:endParaRPr>
              </a:p>
            </p:txBody>
          </p:sp>
          <p:sp>
            <p:nvSpPr>
              <p:cNvPr id="19" name="TextBox 18">
                <a:extLst>
                  <a:ext uri="{FF2B5EF4-FFF2-40B4-BE49-F238E27FC236}">
                    <a16:creationId xmlns:a16="http://schemas.microsoft.com/office/drawing/2014/main" id="{8BE163DE-81D8-4772-B03A-025C1BFD3B32}"/>
                  </a:ext>
                </a:extLst>
              </p:cNvPr>
              <p:cNvSpPr txBox="1"/>
              <p:nvPr/>
            </p:nvSpPr>
            <p:spPr>
              <a:xfrm>
                <a:off x="2657689" y="3882826"/>
                <a:ext cx="748922" cy="769442"/>
              </a:xfrm>
              <a:prstGeom prst="rect">
                <a:avLst/>
              </a:prstGeom>
              <a:noFill/>
            </p:spPr>
            <p:txBody>
              <a:bodyPr wrap="none" rtlCol="0">
                <a:spAutoFit/>
              </a:bodyPr>
              <a:lstStyle/>
              <a:p>
                <a:r>
                  <a:rPr lang="en-US" sz="4400" dirty="0">
                    <a:solidFill>
                      <a:schemeClr val="tx2">
                        <a:lumMod val="60000"/>
                        <a:lumOff val="40000"/>
                      </a:schemeClr>
                    </a:solidFill>
                  </a:rPr>
                  <a:t>…</a:t>
                </a:r>
                <a:endParaRPr lang="en-US" dirty="0">
                  <a:solidFill>
                    <a:schemeClr val="tx2">
                      <a:lumMod val="60000"/>
                      <a:lumOff val="40000"/>
                    </a:schemeClr>
                  </a:solidFill>
                </a:endParaRPr>
              </a:p>
            </p:txBody>
          </p:sp>
          <p:sp>
            <p:nvSpPr>
              <p:cNvPr id="20" name="TextBox 19">
                <a:extLst>
                  <a:ext uri="{FF2B5EF4-FFF2-40B4-BE49-F238E27FC236}">
                    <a16:creationId xmlns:a16="http://schemas.microsoft.com/office/drawing/2014/main" id="{BF9B50DE-A325-48BA-89F3-463C983ED676}"/>
                  </a:ext>
                </a:extLst>
              </p:cNvPr>
              <p:cNvSpPr txBox="1"/>
              <p:nvPr/>
            </p:nvSpPr>
            <p:spPr>
              <a:xfrm>
                <a:off x="1331288" y="1123130"/>
                <a:ext cx="748922" cy="769442"/>
              </a:xfrm>
              <a:prstGeom prst="rect">
                <a:avLst/>
              </a:prstGeom>
              <a:noFill/>
            </p:spPr>
            <p:txBody>
              <a:bodyPr wrap="none" rtlCol="0">
                <a:spAutoFit/>
              </a:bodyPr>
              <a:lstStyle/>
              <a:p>
                <a:r>
                  <a:rPr lang="en-US" sz="4400" dirty="0">
                    <a:solidFill>
                      <a:schemeClr val="tx2">
                        <a:lumMod val="60000"/>
                        <a:lumOff val="40000"/>
                      </a:schemeClr>
                    </a:solidFill>
                  </a:rPr>
                  <a:t>…</a:t>
                </a:r>
                <a:endParaRPr lang="en-US" dirty="0">
                  <a:solidFill>
                    <a:schemeClr val="tx2">
                      <a:lumMod val="60000"/>
                      <a:lumOff val="40000"/>
                    </a:schemeClr>
                  </a:solidFill>
                </a:endParaRPr>
              </a:p>
            </p:txBody>
          </p:sp>
          <p:cxnSp>
            <p:nvCxnSpPr>
              <p:cNvPr id="21" name="Straight Connector 20">
                <a:extLst>
                  <a:ext uri="{FF2B5EF4-FFF2-40B4-BE49-F238E27FC236}">
                    <a16:creationId xmlns:a16="http://schemas.microsoft.com/office/drawing/2014/main" id="{B7EE2ADD-6503-4D43-A61B-451919B03E05}"/>
                  </a:ext>
                </a:extLst>
              </p:cNvPr>
              <p:cNvCxnSpPr>
                <a:stCxn id="12" idx="0"/>
              </p:cNvCxnSpPr>
              <p:nvPr/>
            </p:nvCxnSpPr>
            <p:spPr>
              <a:xfrm flipV="1">
                <a:off x="2055562" y="2277293"/>
                <a:ext cx="0" cy="376429"/>
              </a:xfrm>
              <a:prstGeom prst="line">
                <a:avLst/>
              </a:prstGeom>
              <a:ln>
                <a:solidFill>
                  <a:srgbClr val="0072B2"/>
                </a:solidFill>
              </a:ln>
            </p:spPr>
            <p:style>
              <a:lnRef idx="2">
                <a:schemeClr val="accent1"/>
              </a:lnRef>
              <a:fillRef idx="0">
                <a:schemeClr val="accent1"/>
              </a:fillRef>
              <a:effectRef idx="1">
                <a:schemeClr val="accent1"/>
              </a:effectRef>
              <a:fontRef idx="minor">
                <a:schemeClr val="tx1"/>
              </a:fontRef>
            </p:style>
          </p:cxnSp>
        </p:grpSp>
        <p:sp>
          <p:nvSpPr>
            <p:cNvPr id="7" name="TextBox 6">
              <a:extLst>
                <a:ext uri="{FF2B5EF4-FFF2-40B4-BE49-F238E27FC236}">
                  <a16:creationId xmlns:a16="http://schemas.microsoft.com/office/drawing/2014/main" id="{82023ED0-88AD-44F4-88DF-5FF3BC1FDC42}"/>
                </a:ext>
              </a:extLst>
            </p:cNvPr>
            <p:cNvSpPr txBox="1"/>
            <p:nvPr/>
          </p:nvSpPr>
          <p:spPr>
            <a:xfrm>
              <a:off x="-1766453" y="5077819"/>
              <a:ext cx="625725" cy="659461"/>
            </a:xfrm>
            <a:prstGeom prst="rect">
              <a:avLst/>
            </a:prstGeom>
            <a:noFill/>
          </p:spPr>
          <p:txBody>
            <a:bodyPr wrap="none" rtlCol="0">
              <a:spAutoFit/>
            </a:bodyPr>
            <a:lstStyle/>
            <a:p>
              <a:r>
                <a:rPr lang="en-US" dirty="0">
                  <a:solidFill>
                    <a:srgbClr val="FF0000"/>
                  </a:solidFill>
                </a:rPr>
                <a:t>2</a:t>
              </a:r>
            </a:p>
          </p:txBody>
        </p:sp>
        <p:sp>
          <p:nvSpPr>
            <p:cNvPr id="8" name="TextBox 7">
              <a:extLst>
                <a:ext uri="{FF2B5EF4-FFF2-40B4-BE49-F238E27FC236}">
                  <a16:creationId xmlns:a16="http://schemas.microsoft.com/office/drawing/2014/main" id="{7B0A6060-98BF-4091-89A6-76684C6E46EA}"/>
                </a:ext>
              </a:extLst>
            </p:cNvPr>
            <p:cNvSpPr txBox="1"/>
            <p:nvPr/>
          </p:nvSpPr>
          <p:spPr>
            <a:xfrm>
              <a:off x="803042" y="5091423"/>
              <a:ext cx="312907" cy="369332"/>
            </a:xfrm>
            <a:prstGeom prst="rect">
              <a:avLst/>
            </a:prstGeom>
            <a:noFill/>
          </p:spPr>
          <p:txBody>
            <a:bodyPr wrap="none" rtlCol="0">
              <a:spAutoFit/>
            </a:bodyPr>
            <a:lstStyle/>
            <a:p>
              <a:r>
                <a:rPr lang="en-US" dirty="0">
                  <a:solidFill>
                    <a:srgbClr val="FF0000"/>
                  </a:solidFill>
                </a:rPr>
                <a:t>3</a:t>
              </a:r>
            </a:p>
          </p:txBody>
        </p:sp>
        <p:sp>
          <p:nvSpPr>
            <p:cNvPr id="9" name="TextBox 8">
              <a:extLst>
                <a:ext uri="{FF2B5EF4-FFF2-40B4-BE49-F238E27FC236}">
                  <a16:creationId xmlns:a16="http://schemas.microsoft.com/office/drawing/2014/main" id="{C0EC5904-852E-4AC8-8F88-9E93672B193F}"/>
                </a:ext>
              </a:extLst>
            </p:cNvPr>
            <p:cNvSpPr txBox="1"/>
            <p:nvPr/>
          </p:nvSpPr>
          <p:spPr>
            <a:xfrm>
              <a:off x="42286" y="3379347"/>
              <a:ext cx="625725" cy="659461"/>
            </a:xfrm>
            <a:prstGeom prst="rect">
              <a:avLst/>
            </a:prstGeom>
            <a:noFill/>
          </p:spPr>
          <p:txBody>
            <a:bodyPr wrap="none" rtlCol="0">
              <a:spAutoFit/>
            </a:bodyPr>
            <a:lstStyle/>
            <a:p>
              <a:r>
                <a:rPr lang="en-US" dirty="0">
                  <a:solidFill>
                    <a:srgbClr val="FF0000"/>
                  </a:solidFill>
                </a:rPr>
                <a:t>1</a:t>
              </a:r>
            </a:p>
          </p:txBody>
        </p:sp>
      </p:grpSp>
      <p:sp>
        <p:nvSpPr>
          <p:cNvPr id="30" name="Slide Number Placeholder 29">
            <a:extLst>
              <a:ext uri="{FF2B5EF4-FFF2-40B4-BE49-F238E27FC236}">
                <a16:creationId xmlns:a16="http://schemas.microsoft.com/office/drawing/2014/main" id="{BF4604DA-D7DE-5D43-95F5-6F91CB60ADBF}"/>
              </a:ext>
            </a:extLst>
          </p:cNvPr>
          <p:cNvSpPr>
            <a:spLocks noGrp="1"/>
          </p:cNvSpPr>
          <p:nvPr>
            <p:ph type="sldNum" sz="quarter" idx="12"/>
          </p:nvPr>
        </p:nvSpPr>
        <p:spPr/>
        <p:txBody>
          <a:bodyPr/>
          <a:lstStyle/>
          <a:p>
            <a:fld id="{66B7A6BE-7A3D-1C4F-BEDA-C5431FB9FC0F}" type="slidenum">
              <a:rPr lang="en-US" smtClean="0"/>
              <a:pPr/>
              <a:t>16</a:t>
            </a:fld>
            <a:endParaRPr lang="en-US" dirty="0"/>
          </a:p>
        </p:txBody>
      </p:sp>
    </p:spTree>
    <p:extLst>
      <p:ext uri="{BB962C8B-B14F-4D97-AF65-F5344CB8AC3E}">
        <p14:creationId xmlns:p14="http://schemas.microsoft.com/office/powerpoint/2010/main" val="17011894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C4A9265-8C0C-4E92-B04C-F26950B8FEE5}"/>
              </a:ext>
            </a:extLst>
          </p:cNvPr>
          <p:cNvSpPr>
            <a:spLocks noGrp="1"/>
          </p:cNvSpPr>
          <p:nvPr>
            <p:ph idx="1"/>
          </p:nvPr>
        </p:nvSpPr>
        <p:spPr/>
        <p:txBody>
          <a:bodyPr/>
          <a:lstStyle/>
          <a:p>
            <a:endParaRPr lang="en-AU" dirty="0"/>
          </a:p>
        </p:txBody>
      </p:sp>
      <p:sp>
        <p:nvSpPr>
          <p:cNvPr id="3" name="Title 2">
            <a:extLst>
              <a:ext uri="{FF2B5EF4-FFF2-40B4-BE49-F238E27FC236}">
                <a16:creationId xmlns:a16="http://schemas.microsoft.com/office/drawing/2014/main" id="{538DC1A5-2408-45D7-884C-A26610C33B54}"/>
              </a:ext>
            </a:extLst>
          </p:cNvPr>
          <p:cNvSpPr>
            <a:spLocks noGrp="1"/>
          </p:cNvSpPr>
          <p:nvPr>
            <p:ph type="title"/>
          </p:nvPr>
        </p:nvSpPr>
        <p:spPr/>
        <p:txBody>
          <a:bodyPr/>
          <a:lstStyle/>
          <a:p>
            <a:r>
              <a:rPr lang="en-AU" dirty="0"/>
              <a:t>Pre-order Traversal</a:t>
            </a:r>
          </a:p>
        </p:txBody>
      </p:sp>
      <p:pic>
        <p:nvPicPr>
          <p:cNvPr id="1026" name="Picture 2" descr="image">
            <a:extLst>
              <a:ext uri="{FF2B5EF4-FFF2-40B4-BE49-F238E27FC236}">
                <a16:creationId xmlns:a16="http://schemas.microsoft.com/office/drawing/2014/main" id="{B10B4BA5-C005-4CE1-B00A-8B89AB19AE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69233" y="1022611"/>
            <a:ext cx="6890056" cy="3469671"/>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5F3B0BEC-27FF-4A45-A8DA-70854640E185}"/>
              </a:ext>
            </a:extLst>
          </p:cNvPr>
          <p:cNvSpPr>
            <a:spLocks noGrp="1"/>
          </p:cNvSpPr>
          <p:nvPr>
            <p:ph type="sldNum" sz="quarter" idx="12"/>
          </p:nvPr>
        </p:nvSpPr>
        <p:spPr/>
        <p:txBody>
          <a:bodyPr/>
          <a:lstStyle/>
          <a:p>
            <a:fld id="{66B7A6BE-7A3D-1C4F-BEDA-C5431FB9FC0F}" type="slidenum">
              <a:rPr lang="en-US" smtClean="0"/>
              <a:pPr/>
              <a:t>17</a:t>
            </a:fld>
            <a:endParaRPr lang="en-US" dirty="0"/>
          </a:p>
        </p:txBody>
      </p:sp>
    </p:spTree>
    <p:extLst>
      <p:ext uri="{BB962C8B-B14F-4D97-AF65-F5344CB8AC3E}">
        <p14:creationId xmlns:p14="http://schemas.microsoft.com/office/powerpoint/2010/main" val="24424120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7FFB20C-5B34-42C0-890E-EE4597712ADB}"/>
              </a:ext>
            </a:extLst>
          </p:cNvPr>
          <p:cNvSpPr>
            <a:spLocks noGrp="1"/>
          </p:cNvSpPr>
          <p:nvPr>
            <p:ph idx="1"/>
          </p:nvPr>
        </p:nvSpPr>
        <p:spPr/>
        <p:txBody>
          <a:bodyPr/>
          <a:lstStyle/>
          <a:p>
            <a:r>
              <a:rPr lang="en-US" dirty="0"/>
              <a:t>At each node, visit: </a:t>
            </a:r>
            <a:r>
              <a:rPr lang="en-US" dirty="0">
                <a:solidFill>
                  <a:srgbClr val="C00000"/>
                </a:solidFill>
              </a:rPr>
              <a:t>left subtree </a:t>
            </a:r>
            <a:r>
              <a:rPr lang="en-US" dirty="0">
                <a:solidFill>
                  <a:srgbClr val="C00000"/>
                </a:solidFill>
                <a:sym typeface="Wingdings" panose="05000000000000000000" pitchFamily="2" charset="2"/>
              </a:rPr>
              <a:t> node  right subtree</a:t>
            </a:r>
            <a:endParaRPr lang="en-US" dirty="0">
              <a:solidFill>
                <a:srgbClr val="C00000"/>
              </a:solidFill>
            </a:endParaRPr>
          </a:p>
          <a:p>
            <a:endParaRPr lang="en-AU" dirty="0"/>
          </a:p>
        </p:txBody>
      </p:sp>
      <p:sp>
        <p:nvSpPr>
          <p:cNvPr id="3" name="Title 2">
            <a:extLst>
              <a:ext uri="{FF2B5EF4-FFF2-40B4-BE49-F238E27FC236}">
                <a16:creationId xmlns:a16="http://schemas.microsoft.com/office/drawing/2014/main" id="{5CEEF691-604B-43D9-A3FA-2EDECDF3CE53}"/>
              </a:ext>
            </a:extLst>
          </p:cNvPr>
          <p:cNvSpPr>
            <a:spLocks noGrp="1"/>
          </p:cNvSpPr>
          <p:nvPr>
            <p:ph type="title"/>
          </p:nvPr>
        </p:nvSpPr>
        <p:spPr/>
        <p:txBody>
          <a:bodyPr/>
          <a:lstStyle/>
          <a:p>
            <a:r>
              <a:rPr lang="en-AU" dirty="0"/>
              <a:t>In-order Traversal</a:t>
            </a:r>
          </a:p>
        </p:txBody>
      </p:sp>
      <p:sp>
        <p:nvSpPr>
          <p:cNvPr id="4" name="Rectangle 3">
            <a:extLst>
              <a:ext uri="{FF2B5EF4-FFF2-40B4-BE49-F238E27FC236}">
                <a16:creationId xmlns:a16="http://schemas.microsoft.com/office/drawing/2014/main" id="{FDC93DFA-9D08-4111-B85B-49CFEC49C08F}"/>
              </a:ext>
            </a:extLst>
          </p:cNvPr>
          <p:cNvSpPr/>
          <p:nvPr/>
        </p:nvSpPr>
        <p:spPr>
          <a:xfrm>
            <a:off x="293585" y="1694735"/>
            <a:ext cx="7837055" cy="2893100"/>
          </a:xfrm>
          <a:prstGeom prst="rect">
            <a:avLst/>
          </a:prstGeom>
        </p:spPr>
        <p:txBody>
          <a:bodyPr wrap="square">
            <a:spAutoFit/>
          </a:bodyPr>
          <a:lstStyle/>
          <a:p>
            <a:r>
              <a:rPr lang="en-US" sz="1600" b="1" dirty="0">
                <a:solidFill>
                  <a:srgbClr val="7F0055"/>
                </a:solidFill>
                <a:latin typeface="Consolas" panose="020B0609020204030204" pitchFamily="49" charset="0"/>
              </a:rPr>
              <a:t>private</a:t>
            </a:r>
            <a:r>
              <a:rPr lang="en-US" sz="1600" b="1" dirty="0">
                <a:solidFill>
                  <a:srgbClr val="000000"/>
                </a:solidFill>
                <a:latin typeface="Consolas" panose="020B0609020204030204" pitchFamily="49" charset="0"/>
              </a:rPr>
              <a:t> </a:t>
            </a:r>
            <a:r>
              <a:rPr lang="en-US" sz="1600" b="1" dirty="0">
                <a:solidFill>
                  <a:srgbClr val="7F0055"/>
                </a:solidFill>
                <a:latin typeface="Consolas" panose="020B0609020204030204" pitchFamily="49" charset="0"/>
              </a:rPr>
              <a:t>void</a:t>
            </a:r>
            <a:r>
              <a:rPr lang="en-US" sz="1600" b="1" dirty="0">
                <a:solidFill>
                  <a:srgbClr val="000000"/>
                </a:solidFill>
                <a:latin typeface="Consolas" panose="020B0609020204030204" pitchFamily="49" charset="0"/>
              </a:rPr>
              <a:t> </a:t>
            </a:r>
            <a:r>
              <a:rPr lang="en-US" sz="1600" b="1" dirty="0" err="1">
                <a:solidFill>
                  <a:srgbClr val="000000"/>
                </a:solidFill>
                <a:latin typeface="Consolas" panose="020B0609020204030204" pitchFamily="49" charset="0"/>
              </a:rPr>
              <a:t>traverseInRecursive</a:t>
            </a:r>
            <a:r>
              <a:rPr lang="en-US" sz="1600" b="1" dirty="0">
                <a:solidFill>
                  <a:srgbClr val="000000"/>
                </a:solidFill>
                <a:latin typeface="Consolas" panose="020B0609020204030204" pitchFamily="49" charset="0"/>
              </a:rPr>
              <a:t>() {  </a:t>
            </a:r>
          </a:p>
          <a:p>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System.</a:t>
            </a:r>
            <a:r>
              <a:rPr lang="en-US" sz="1600" b="1" i="1" dirty="0" err="1">
                <a:solidFill>
                  <a:srgbClr val="0000C0"/>
                </a:solidFill>
                <a:latin typeface="Consolas" panose="020B0609020204030204" pitchFamily="49" charset="0"/>
              </a:rPr>
              <a:t>out</a:t>
            </a:r>
            <a:r>
              <a:rPr lang="en-US" sz="1600" b="1" i="1" dirty="0" err="1">
                <a:solidFill>
                  <a:srgbClr val="000000"/>
                </a:solidFill>
                <a:latin typeface="Consolas" panose="020B0609020204030204" pitchFamily="49" charset="0"/>
              </a:rPr>
              <a:t>.print</a:t>
            </a:r>
            <a:r>
              <a:rPr lang="en-US" sz="1600" b="1" i="1" dirty="0">
                <a:solidFill>
                  <a:srgbClr val="000000"/>
                </a:solidFill>
                <a:latin typeface="Consolas" panose="020B0609020204030204" pitchFamily="49" charset="0"/>
              </a:rPr>
              <a:t>(</a:t>
            </a:r>
            <a:r>
              <a:rPr lang="en-US" sz="1600" b="1" i="1" dirty="0">
                <a:solidFill>
                  <a:srgbClr val="2A00FF"/>
                </a:solidFill>
                <a:latin typeface="Consolas" panose="020B0609020204030204" pitchFamily="49" charset="0"/>
              </a:rPr>
              <a:t>"\</a:t>
            </a:r>
            <a:r>
              <a:rPr lang="en-US" sz="1600" b="1" i="1" dirty="0" err="1">
                <a:solidFill>
                  <a:srgbClr val="2A00FF"/>
                </a:solidFill>
                <a:latin typeface="Consolas" panose="020B0609020204030204" pitchFamily="49" charset="0"/>
              </a:rPr>
              <a:t>nIn</a:t>
            </a:r>
            <a:r>
              <a:rPr lang="en-US" sz="1600" b="1" i="1" dirty="0">
                <a:solidFill>
                  <a:srgbClr val="2A00FF"/>
                </a:solidFill>
                <a:latin typeface="Consolas" panose="020B0609020204030204" pitchFamily="49" charset="0"/>
              </a:rPr>
              <a:t>-order traversal recursive: "</a:t>
            </a:r>
            <a:r>
              <a:rPr lang="en-US" sz="1600" b="1" i="1" dirty="0">
                <a:solidFill>
                  <a:srgbClr val="000000"/>
                </a:solidFill>
                <a:latin typeface="Consolas" panose="020B0609020204030204" pitchFamily="49" charset="0"/>
              </a:rPr>
              <a:t>);</a:t>
            </a:r>
          </a:p>
          <a:p>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inRecursive</a:t>
            </a:r>
            <a:r>
              <a:rPr lang="en-US" sz="1600" dirty="0">
                <a:solidFill>
                  <a:srgbClr val="000000"/>
                </a:solidFill>
                <a:latin typeface="Consolas" panose="020B0609020204030204" pitchFamily="49" charset="0"/>
              </a:rPr>
              <a:t>(</a:t>
            </a:r>
            <a:r>
              <a:rPr lang="en-US" sz="1600" dirty="0">
                <a:solidFill>
                  <a:srgbClr val="0000C0"/>
                </a:solidFill>
                <a:latin typeface="Consolas" panose="020B0609020204030204" pitchFamily="49" charset="0"/>
              </a:rPr>
              <a:t>root</a:t>
            </a:r>
            <a:r>
              <a:rPr lang="en-US" sz="1600" dirty="0">
                <a:solidFill>
                  <a:srgbClr val="000000"/>
                </a:solidFill>
                <a:latin typeface="Consolas" panose="020B0609020204030204" pitchFamily="49" charset="0"/>
              </a:rPr>
              <a:t>);</a:t>
            </a:r>
          </a:p>
          <a:p>
            <a:r>
              <a:rPr lang="en-US" sz="1600" dirty="0">
                <a:solidFill>
                  <a:srgbClr val="000000"/>
                </a:solidFill>
                <a:latin typeface="Consolas" panose="020B0609020204030204" pitchFamily="49" charset="0"/>
              </a:rPr>
              <a:t>}</a:t>
            </a:r>
          </a:p>
          <a:p>
            <a:r>
              <a:rPr lang="en-US" sz="1600" b="1" dirty="0">
                <a:solidFill>
                  <a:srgbClr val="7F0055"/>
                </a:solidFill>
                <a:latin typeface="Consolas" panose="020B0609020204030204" pitchFamily="49" charset="0"/>
              </a:rPr>
              <a:t>private</a:t>
            </a:r>
            <a:r>
              <a:rPr lang="en-US" sz="1600" b="1" dirty="0">
                <a:solidFill>
                  <a:srgbClr val="000000"/>
                </a:solidFill>
                <a:latin typeface="Consolas" panose="020B0609020204030204" pitchFamily="49" charset="0"/>
              </a:rPr>
              <a:t> </a:t>
            </a:r>
            <a:r>
              <a:rPr lang="en-US" sz="1600" b="1" dirty="0">
                <a:solidFill>
                  <a:srgbClr val="7F0055"/>
                </a:solidFill>
                <a:latin typeface="Consolas" panose="020B0609020204030204" pitchFamily="49" charset="0"/>
              </a:rPr>
              <a:t>void</a:t>
            </a:r>
            <a:r>
              <a:rPr lang="en-US" sz="1600" b="1" dirty="0">
                <a:solidFill>
                  <a:srgbClr val="000000"/>
                </a:solidFill>
                <a:latin typeface="Consolas" panose="020B0609020204030204" pitchFamily="49" charset="0"/>
              </a:rPr>
              <a:t> </a:t>
            </a:r>
            <a:r>
              <a:rPr lang="en-US" sz="1600" b="1" dirty="0" err="1">
                <a:solidFill>
                  <a:srgbClr val="000000"/>
                </a:solidFill>
                <a:latin typeface="Consolas" panose="020B0609020204030204" pitchFamily="49" charset="0"/>
              </a:rPr>
              <a:t>inRecursive</a:t>
            </a:r>
            <a:r>
              <a:rPr lang="en-US" sz="1600" b="1" dirty="0">
                <a:solidFill>
                  <a:srgbClr val="000000"/>
                </a:solidFill>
                <a:latin typeface="Consolas" panose="020B0609020204030204" pitchFamily="49" charset="0"/>
              </a:rPr>
              <a:t>(</a:t>
            </a:r>
            <a:r>
              <a:rPr lang="en-US" sz="1600" b="1" dirty="0" err="1">
                <a:solidFill>
                  <a:srgbClr val="000000"/>
                </a:solidFill>
                <a:latin typeface="Consolas" panose="020B0609020204030204" pitchFamily="49" charset="0"/>
              </a:rPr>
              <a:t>BTNode</a:t>
            </a:r>
            <a:r>
              <a:rPr lang="en-US" sz="1600" b="1" dirty="0">
                <a:solidFill>
                  <a:srgbClr val="000000"/>
                </a:solidFill>
                <a:latin typeface="Consolas" panose="020B0609020204030204" pitchFamily="49" charset="0"/>
              </a:rPr>
              <a:t> </a:t>
            </a:r>
            <a:r>
              <a:rPr lang="en-US" sz="1600" b="1" dirty="0">
                <a:solidFill>
                  <a:srgbClr val="6A3E3E"/>
                </a:solidFill>
                <a:latin typeface="Consolas" panose="020B0609020204030204" pitchFamily="49" charset="0"/>
              </a:rPr>
              <a:t>node</a:t>
            </a:r>
            <a:r>
              <a:rPr lang="en-US" sz="1600" b="1" dirty="0">
                <a:solidFill>
                  <a:srgbClr val="000000"/>
                </a:solidFill>
                <a:latin typeface="Consolas" panose="020B0609020204030204" pitchFamily="49" charset="0"/>
              </a:rPr>
              <a:t>) {  </a:t>
            </a:r>
          </a:p>
          <a:p>
            <a:r>
              <a:rPr lang="en-US" sz="1600" b="1" dirty="0">
                <a:solidFill>
                  <a:srgbClr val="7F0055"/>
                </a:solidFill>
                <a:latin typeface="Consolas" panose="020B0609020204030204" pitchFamily="49" charset="0"/>
              </a:rPr>
              <a:t>	if </a:t>
            </a:r>
            <a:r>
              <a:rPr lang="en-US" sz="1600" b="1" dirty="0">
                <a:solidFill>
                  <a:srgbClr val="000000"/>
                </a:solidFill>
                <a:latin typeface="Consolas" panose="020B0609020204030204" pitchFamily="49" charset="0"/>
              </a:rPr>
              <a:t>(</a:t>
            </a:r>
            <a:r>
              <a:rPr lang="en-US" sz="1600" b="1" dirty="0">
                <a:solidFill>
                  <a:srgbClr val="6A3E3E"/>
                </a:solidFill>
                <a:latin typeface="Consolas" panose="020B0609020204030204" pitchFamily="49" charset="0"/>
              </a:rPr>
              <a:t>node</a:t>
            </a:r>
            <a:r>
              <a:rPr lang="en-US" sz="1600" b="1" dirty="0">
                <a:solidFill>
                  <a:srgbClr val="000000"/>
                </a:solidFill>
                <a:latin typeface="Consolas" panose="020B0609020204030204" pitchFamily="49" charset="0"/>
              </a:rPr>
              <a:t> != </a:t>
            </a:r>
            <a:r>
              <a:rPr lang="en-US" sz="1600" b="1" dirty="0">
                <a:solidFill>
                  <a:srgbClr val="7F0055"/>
                </a:solidFill>
                <a:latin typeface="Consolas" panose="020B0609020204030204" pitchFamily="49" charset="0"/>
              </a:rPr>
              <a:t>null</a:t>
            </a:r>
            <a:r>
              <a:rPr lang="en-US" sz="1600" b="1" dirty="0">
                <a:solidFill>
                  <a:srgbClr val="000000"/>
                </a:solidFill>
                <a:latin typeface="Consolas" panose="020B0609020204030204" pitchFamily="49" charset="0"/>
              </a:rPr>
              <a:t>)  {</a:t>
            </a:r>
          </a:p>
          <a:p>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inRecursive</a:t>
            </a:r>
            <a:r>
              <a:rPr lang="en-US" sz="1600" dirty="0">
                <a:solidFill>
                  <a:srgbClr val="000000"/>
                </a:solidFill>
                <a:latin typeface="Consolas" panose="020B0609020204030204" pitchFamily="49" charset="0"/>
              </a:rPr>
              <a:t>(</a:t>
            </a:r>
            <a:r>
              <a:rPr lang="en-US" sz="1600" dirty="0" err="1">
                <a:solidFill>
                  <a:srgbClr val="6A3E3E"/>
                </a:solidFill>
                <a:latin typeface="Consolas" panose="020B0609020204030204" pitchFamily="49" charset="0"/>
              </a:rPr>
              <a:t>node</a:t>
            </a:r>
            <a:r>
              <a:rPr lang="en-US" sz="1600" dirty="0" err="1">
                <a:solidFill>
                  <a:srgbClr val="000000"/>
                </a:solidFill>
                <a:latin typeface="Consolas" panose="020B0609020204030204" pitchFamily="49" charset="0"/>
              </a:rPr>
              <a:t>.</a:t>
            </a:r>
            <a:r>
              <a:rPr lang="en-US" sz="1600" dirty="0" err="1">
                <a:solidFill>
                  <a:srgbClr val="0000C0"/>
                </a:solidFill>
                <a:latin typeface="Consolas" panose="020B0609020204030204" pitchFamily="49" charset="0"/>
              </a:rPr>
              <a:t>left</a:t>
            </a:r>
            <a:r>
              <a:rPr lang="en-US" sz="1600" dirty="0">
                <a:solidFill>
                  <a:srgbClr val="000000"/>
                </a:solidFill>
                <a:latin typeface="Consolas" panose="020B0609020204030204" pitchFamily="49" charset="0"/>
              </a:rPr>
              <a:t>);</a:t>
            </a:r>
          </a:p>
          <a:p>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System.</a:t>
            </a:r>
            <a:r>
              <a:rPr lang="en-US" sz="1600" b="1" i="1" dirty="0" err="1">
                <a:solidFill>
                  <a:srgbClr val="0000C0"/>
                </a:solidFill>
                <a:latin typeface="Consolas" panose="020B0609020204030204" pitchFamily="49" charset="0"/>
              </a:rPr>
              <a:t>out</a:t>
            </a:r>
            <a:r>
              <a:rPr lang="en-US" sz="1600" b="1" i="1" dirty="0" err="1">
                <a:solidFill>
                  <a:srgbClr val="000000"/>
                </a:solidFill>
                <a:latin typeface="Consolas" panose="020B0609020204030204" pitchFamily="49" charset="0"/>
              </a:rPr>
              <a:t>.print</a:t>
            </a:r>
            <a:r>
              <a:rPr lang="en-US" sz="1600" b="1" i="1" dirty="0">
                <a:solidFill>
                  <a:srgbClr val="000000"/>
                </a:solidFill>
                <a:latin typeface="Consolas" panose="020B0609020204030204" pitchFamily="49" charset="0"/>
              </a:rPr>
              <a:t>(</a:t>
            </a:r>
            <a:r>
              <a:rPr lang="en-US" sz="1600" b="1" i="1" dirty="0">
                <a:solidFill>
                  <a:srgbClr val="2A00FF"/>
                </a:solidFill>
                <a:latin typeface="Consolas" panose="020B0609020204030204" pitchFamily="49" charset="0"/>
              </a:rPr>
              <a:t>" "</a:t>
            </a:r>
            <a:r>
              <a:rPr lang="en-US" sz="1600" b="1" i="1" dirty="0">
                <a:solidFill>
                  <a:srgbClr val="000000"/>
                </a:solidFill>
                <a:latin typeface="Consolas" panose="020B0609020204030204" pitchFamily="49" charset="0"/>
              </a:rPr>
              <a:t> + </a:t>
            </a:r>
            <a:r>
              <a:rPr lang="en-US" sz="1600" b="1" i="1" dirty="0" err="1">
                <a:solidFill>
                  <a:srgbClr val="6A3E3E"/>
                </a:solidFill>
                <a:latin typeface="Consolas" panose="020B0609020204030204" pitchFamily="49" charset="0"/>
              </a:rPr>
              <a:t>node</a:t>
            </a:r>
            <a:r>
              <a:rPr lang="en-US" sz="1600" b="1" i="1" dirty="0" err="1">
                <a:solidFill>
                  <a:srgbClr val="000000"/>
                </a:solidFill>
                <a:latin typeface="Consolas" panose="020B0609020204030204" pitchFamily="49" charset="0"/>
              </a:rPr>
              <a:t>.</a:t>
            </a:r>
            <a:r>
              <a:rPr lang="en-US" sz="1600" b="1" i="1" dirty="0" err="1">
                <a:solidFill>
                  <a:srgbClr val="0000C0"/>
                </a:solidFill>
                <a:latin typeface="Consolas" panose="020B0609020204030204" pitchFamily="49" charset="0"/>
              </a:rPr>
              <a:t>data</a:t>
            </a:r>
            <a:r>
              <a:rPr lang="en-US" sz="1600" b="1" i="1" dirty="0">
                <a:solidFill>
                  <a:srgbClr val="000000"/>
                </a:solidFill>
                <a:latin typeface="Consolas" panose="020B0609020204030204" pitchFamily="49" charset="0"/>
              </a:rPr>
              <a:t>); </a:t>
            </a:r>
            <a:r>
              <a:rPr lang="en-US" sz="1600" b="1" i="1" dirty="0">
                <a:solidFill>
                  <a:srgbClr val="3F7F5F"/>
                </a:solidFill>
                <a:latin typeface="Consolas" panose="020B0609020204030204" pitchFamily="49" charset="0"/>
              </a:rPr>
              <a:t>//node visit</a:t>
            </a:r>
          </a:p>
          <a:p>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inRecursive</a:t>
            </a:r>
            <a:r>
              <a:rPr lang="en-US" sz="1600" dirty="0">
                <a:solidFill>
                  <a:srgbClr val="000000"/>
                </a:solidFill>
                <a:latin typeface="Consolas" panose="020B0609020204030204" pitchFamily="49" charset="0"/>
              </a:rPr>
              <a:t>(</a:t>
            </a:r>
            <a:r>
              <a:rPr lang="en-US" sz="1600" dirty="0" err="1">
                <a:solidFill>
                  <a:srgbClr val="6A3E3E"/>
                </a:solidFill>
                <a:latin typeface="Consolas" panose="020B0609020204030204" pitchFamily="49" charset="0"/>
              </a:rPr>
              <a:t>node</a:t>
            </a:r>
            <a:r>
              <a:rPr lang="en-US" sz="1600" dirty="0" err="1">
                <a:solidFill>
                  <a:srgbClr val="000000"/>
                </a:solidFill>
                <a:latin typeface="Consolas" panose="020B0609020204030204" pitchFamily="49" charset="0"/>
              </a:rPr>
              <a:t>.</a:t>
            </a:r>
            <a:r>
              <a:rPr lang="en-US" sz="1600" dirty="0" err="1">
                <a:solidFill>
                  <a:srgbClr val="0000C0"/>
                </a:solidFill>
                <a:latin typeface="Consolas" panose="020B0609020204030204" pitchFamily="49" charset="0"/>
              </a:rPr>
              <a:t>right</a:t>
            </a:r>
            <a:r>
              <a:rPr lang="en-US" sz="1600" dirty="0">
                <a:solidFill>
                  <a:srgbClr val="000000"/>
                </a:solidFill>
                <a:latin typeface="Consolas" panose="020B0609020204030204" pitchFamily="49" charset="0"/>
              </a:rPr>
              <a:t>);</a:t>
            </a:r>
          </a:p>
          <a:p>
            <a:r>
              <a:rPr lang="en-US" sz="1600" dirty="0">
                <a:solidFill>
                  <a:srgbClr val="000000"/>
                </a:solidFill>
                <a:latin typeface="Consolas" panose="020B0609020204030204" pitchFamily="49" charset="0"/>
              </a:rPr>
              <a:t>	}</a:t>
            </a:r>
          </a:p>
          <a:p>
            <a:r>
              <a:rPr lang="en-US" sz="1600" dirty="0">
                <a:solidFill>
                  <a:srgbClr val="000000"/>
                </a:solidFill>
                <a:latin typeface="Consolas" panose="020B0609020204030204" pitchFamily="49" charset="0"/>
              </a:rPr>
              <a:t>}</a:t>
            </a:r>
            <a:endParaRPr lang="en-US" sz="1600" dirty="0"/>
          </a:p>
        </p:txBody>
      </p:sp>
      <p:grpSp>
        <p:nvGrpSpPr>
          <p:cNvPr id="5" name="Group 4">
            <a:extLst>
              <a:ext uri="{FF2B5EF4-FFF2-40B4-BE49-F238E27FC236}">
                <a16:creationId xmlns:a16="http://schemas.microsoft.com/office/drawing/2014/main" id="{01FE6CED-3E5F-41AC-95A6-541B9FB3566E}"/>
              </a:ext>
            </a:extLst>
          </p:cNvPr>
          <p:cNvGrpSpPr/>
          <p:nvPr/>
        </p:nvGrpSpPr>
        <p:grpSpPr>
          <a:xfrm>
            <a:off x="6492966" y="2396378"/>
            <a:ext cx="2337449" cy="2191457"/>
            <a:chOff x="-1780485" y="1696889"/>
            <a:chExt cx="4674249" cy="3912956"/>
          </a:xfrm>
        </p:grpSpPr>
        <p:grpSp>
          <p:nvGrpSpPr>
            <p:cNvPr id="6" name="Group 5">
              <a:extLst>
                <a:ext uri="{FF2B5EF4-FFF2-40B4-BE49-F238E27FC236}">
                  <a16:creationId xmlns:a16="http://schemas.microsoft.com/office/drawing/2014/main" id="{F626AD45-5C13-4C12-8417-8CECB5C6D43C}"/>
                </a:ext>
              </a:extLst>
            </p:cNvPr>
            <p:cNvGrpSpPr/>
            <p:nvPr/>
          </p:nvGrpSpPr>
          <p:grpSpPr>
            <a:xfrm>
              <a:off x="-1780485" y="1696889"/>
              <a:ext cx="4674249" cy="3912956"/>
              <a:chOff x="-241570" y="1123130"/>
              <a:chExt cx="4674249" cy="3912956"/>
            </a:xfrm>
          </p:grpSpPr>
          <p:grpSp>
            <p:nvGrpSpPr>
              <p:cNvPr id="10" name="Group 9">
                <a:extLst>
                  <a:ext uri="{FF2B5EF4-FFF2-40B4-BE49-F238E27FC236}">
                    <a16:creationId xmlns:a16="http://schemas.microsoft.com/office/drawing/2014/main" id="{F460EBF0-2D59-4240-B5CE-D60816875F23}"/>
                  </a:ext>
                </a:extLst>
              </p:cNvPr>
              <p:cNvGrpSpPr/>
              <p:nvPr/>
            </p:nvGrpSpPr>
            <p:grpSpPr>
              <a:xfrm>
                <a:off x="374112" y="3707245"/>
                <a:ext cx="868496" cy="983477"/>
                <a:chOff x="380543" y="3707245"/>
                <a:chExt cx="868496" cy="983477"/>
              </a:xfrm>
            </p:grpSpPr>
            <p:sp>
              <p:nvSpPr>
                <p:cNvPr id="26" name="Rectangle: Rounded Corners 25">
                  <a:extLst>
                    <a:ext uri="{FF2B5EF4-FFF2-40B4-BE49-F238E27FC236}">
                      <a16:creationId xmlns:a16="http://schemas.microsoft.com/office/drawing/2014/main" id="{BF11D274-D3D0-42F2-8719-372608ECB453}"/>
                    </a:ext>
                  </a:extLst>
                </p:cNvPr>
                <p:cNvSpPr/>
                <p:nvPr/>
              </p:nvSpPr>
              <p:spPr>
                <a:xfrm>
                  <a:off x="496447" y="3707245"/>
                  <a:ext cx="692226" cy="705864"/>
                </a:xfrm>
                <a:prstGeom prst="roundRect">
                  <a:avLst/>
                </a:prstGeom>
                <a:noFill/>
                <a:ln w="28575">
                  <a:solidFill>
                    <a:schemeClr val="tx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7" name="Straight Connector 26">
                  <a:extLst>
                    <a:ext uri="{FF2B5EF4-FFF2-40B4-BE49-F238E27FC236}">
                      <a16:creationId xmlns:a16="http://schemas.microsoft.com/office/drawing/2014/main" id="{8196C1C0-2A6E-4F81-8681-E88849231E3C}"/>
                    </a:ext>
                  </a:extLst>
                </p:cNvPr>
                <p:cNvCxnSpPr>
                  <a:stCxn id="26" idx="2"/>
                  <a:endCxn id="26" idx="2"/>
                </p:cNvCxnSpPr>
                <p:nvPr/>
              </p:nvCxnSpPr>
              <p:spPr>
                <a:xfrm>
                  <a:off x="842560" y="4413109"/>
                  <a:ext cx="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743EFDFC-A6CB-4F49-B65F-53A75676BC53}"/>
                    </a:ext>
                  </a:extLst>
                </p:cNvPr>
                <p:cNvCxnSpPr>
                  <a:endCxn id="26" idx="2"/>
                </p:cNvCxnSpPr>
                <p:nvPr/>
              </p:nvCxnSpPr>
              <p:spPr>
                <a:xfrm flipV="1">
                  <a:off x="380543" y="4413109"/>
                  <a:ext cx="462017" cy="277613"/>
                </a:xfrm>
                <a:prstGeom prst="line">
                  <a:avLst/>
                </a:prstGeom>
                <a:ln>
                  <a:solidFill>
                    <a:srgbClr val="0072B2"/>
                  </a:solidFill>
                </a:ln>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705F42DF-B35A-4ECC-89BA-B01D4BCFCD80}"/>
                    </a:ext>
                  </a:extLst>
                </p:cNvPr>
                <p:cNvCxnSpPr>
                  <a:stCxn id="26" idx="2"/>
                </p:cNvCxnSpPr>
                <p:nvPr/>
              </p:nvCxnSpPr>
              <p:spPr>
                <a:xfrm>
                  <a:off x="842560" y="4413109"/>
                  <a:ext cx="406479" cy="277613"/>
                </a:xfrm>
                <a:prstGeom prst="line">
                  <a:avLst/>
                </a:prstGeom>
                <a:ln>
                  <a:solidFill>
                    <a:srgbClr val="0072B2"/>
                  </a:solidFill>
                </a:ln>
              </p:spPr>
              <p:style>
                <a:lnRef idx="2">
                  <a:schemeClr val="accent1"/>
                </a:lnRef>
                <a:fillRef idx="0">
                  <a:schemeClr val="accent1"/>
                </a:fillRef>
                <a:effectRef idx="1">
                  <a:schemeClr val="accent1"/>
                </a:effectRef>
                <a:fontRef idx="minor">
                  <a:schemeClr val="tx1"/>
                </a:fontRef>
              </p:style>
            </p:cxnSp>
          </p:grpSp>
          <p:cxnSp>
            <p:nvCxnSpPr>
              <p:cNvPr id="11" name="Straight Connector 10">
                <a:extLst>
                  <a:ext uri="{FF2B5EF4-FFF2-40B4-BE49-F238E27FC236}">
                    <a16:creationId xmlns:a16="http://schemas.microsoft.com/office/drawing/2014/main" id="{15F91A86-2208-4007-A590-91A814585A08}"/>
                  </a:ext>
                </a:extLst>
              </p:cNvPr>
              <p:cNvCxnSpPr/>
              <p:nvPr/>
            </p:nvCxnSpPr>
            <p:spPr>
              <a:xfrm>
                <a:off x="3335357" y="4413109"/>
                <a:ext cx="0" cy="0"/>
              </a:xfrm>
              <a:prstGeom prst="line">
                <a:avLst/>
              </a:prstGeom>
            </p:spPr>
            <p:style>
              <a:lnRef idx="2">
                <a:schemeClr val="accent1"/>
              </a:lnRef>
              <a:fillRef idx="0">
                <a:schemeClr val="accent1"/>
              </a:fillRef>
              <a:effectRef idx="1">
                <a:schemeClr val="accent1"/>
              </a:effectRef>
              <a:fontRef idx="minor">
                <a:schemeClr val="tx1"/>
              </a:fontRef>
            </p:style>
          </p:cxnSp>
          <p:sp>
            <p:nvSpPr>
              <p:cNvPr id="12" name="Rectangle: Rounded Corners 11">
                <a:extLst>
                  <a:ext uri="{FF2B5EF4-FFF2-40B4-BE49-F238E27FC236}">
                    <a16:creationId xmlns:a16="http://schemas.microsoft.com/office/drawing/2014/main" id="{8BBECA21-0DCB-42D6-8930-A468192BF3F5}"/>
                  </a:ext>
                </a:extLst>
              </p:cNvPr>
              <p:cNvSpPr/>
              <p:nvPr/>
            </p:nvSpPr>
            <p:spPr>
              <a:xfrm>
                <a:off x="1709449" y="2653722"/>
                <a:ext cx="692226" cy="705864"/>
              </a:xfrm>
              <a:prstGeom prst="roundRect">
                <a:avLst/>
              </a:prstGeom>
              <a:noFill/>
              <a:ln w="28575">
                <a:solidFill>
                  <a:schemeClr val="tx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431BF412-53D3-437A-8F71-3D79E27D63DC}"/>
                  </a:ext>
                </a:extLst>
              </p:cNvPr>
              <p:cNvCxnSpPr>
                <a:stCxn id="26" idx="0"/>
                <a:endCxn id="12" idx="2"/>
              </p:cNvCxnSpPr>
              <p:nvPr/>
            </p:nvCxnSpPr>
            <p:spPr>
              <a:xfrm flipV="1">
                <a:off x="836129" y="3359586"/>
                <a:ext cx="1219433" cy="347659"/>
              </a:xfrm>
              <a:prstGeom prst="line">
                <a:avLst/>
              </a:prstGeom>
              <a:ln>
                <a:solidFill>
                  <a:srgbClr val="0072B2"/>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DE7B79D4-8A12-4B76-956A-8A833C58F0FE}"/>
                  </a:ext>
                </a:extLst>
              </p:cNvPr>
              <p:cNvCxnSpPr>
                <a:stCxn id="12" idx="2"/>
                <a:endCxn id="22" idx="0"/>
              </p:cNvCxnSpPr>
              <p:nvPr/>
            </p:nvCxnSpPr>
            <p:spPr>
              <a:xfrm>
                <a:off x="2055562" y="3359586"/>
                <a:ext cx="1307564" cy="347659"/>
              </a:xfrm>
              <a:prstGeom prst="line">
                <a:avLst/>
              </a:prstGeom>
              <a:ln>
                <a:solidFill>
                  <a:srgbClr val="0072B2"/>
                </a:solidFill>
              </a:ln>
            </p:spPr>
            <p:style>
              <a:lnRef idx="2">
                <a:schemeClr val="accent1"/>
              </a:lnRef>
              <a:fillRef idx="0">
                <a:schemeClr val="accent1"/>
              </a:fillRef>
              <a:effectRef idx="1">
                <a:schemeClr val="accent1"/>
              </a:effectRef>
              <a:fontRef idx="minor">
                <a:schemeClr val="tx1"/>
              </a:fontRef>
            </p:style>
          </p:cxnSp>
          <p:sp>
            <p:nvSpPr>
              <p:cNvPr id="15" name="Isosceles Triangle 14">
                <a:extLst>
                  <a:ext uri="{FF2B5EF4-FFF2-40B4-BE49-F238E27FC236}">
                    <a16:creationId xmlns:a16="http://schemas.microsoft.com/office/drawing/2014/main" id="{065659D3-48B6-4152-8A68-C2E3E27CC7CA}"/>
                  </a:ext>
                </a:extLst>
              </p:cNvPr>
              <p:cNvSpPr/>
              <p:nvPr/>
            </p:nvSpPr>
            <p:spPr>
              <a:xfrm>
                <a:off x="-241570" y="3071874"/>
                <a:ext cx="2139106" cy="1951818"/>
              </a:xfrm>
              <a:prstGeom prst="triangle">
                <a:avLst/>
              </a:prstGeom>
              <a:noFill/>
              <a:ln w="12700">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16" name="Group 15">
                <a:extLst>
                  <a:ext uri="{FF2B5EF4-FFF2-40B4-BE49-F238E27FC236}">
                    <a16:creationId xmlns:a16="http://schemas.microsoft.com/office/drawing/2014/main" id="{5FD0D6B8-591A-43BD-9DB4-979883967B88}"/>
                  </a:ext>
                </a:extLst>
              </p:cNvPr>
              <p:cNvGrpSpPr/>
              <p:nvPr/>
            </p:nvGrpSpPr>
            <p:grpSpPr>
              <a:xfrm>
                <a:off x="2901109" y="3707245"/>
                <a:ext cx="868496" cy="983477"/>
                <a:chOff x="380543" y="3707245"/>
                <a:chExt cx="868496" cy="983477"/>
              </a:xfrm>
            </p:grpSpPr>
            <p:sp>
              <p:nvSpPr>
                <p:cNvPr id="22" name="Rectangle: Rounded Corners 21">
                  <a:extLst>
                    <a:ext uri="{FF2B5EF4-FFF2-40B4-BE49-F238E27FC236}">
                      <a16:creationId xmlns:a16="http://schemas.microsoft.com/office/drawing/2014/main" id="{FC789779-4DF3-4C4A-B93C-7863DFA234AA}"/>
                    </a:ext>
                  </a:extLst>
                </p:cNvPr>
                <p:cNvSpPr/>
                <p:nvPr/>
              </p:nvSpPr>
              <p:spPr>
                <a:xfrm>
                  <a:off x="496447" y="3707245"/>
                  <a:ext cx="692226" cy="705864"/>
                </a:xfrm>
                <a:prstGeom prst="roundRect">
                  <a:avLst/>
                </a:prstGeom>
                <a:noFill/>
                <a:ln w="28575">
                  <a:solidFill>
                    <a:schemeClr val="tx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3" name="Straight Connector 22">
                  <a:extLst>
                    <a:ext uri="{FF2B5EF4-FFF2-40B4-BE49-F238E27FC236}">
                      <a16:creationId xmlns:a16="http://schemas.microsoft.com/office/drawing/2014/main" id="{07EC7D72-BD76-499A-A852-B07887C414B6}"/>
                    </a:ext>
                  </a:extLst>
                </p:cNvPr>
                <p:cNvCxnSpPr>
                  <a:stCxn id="22" idx="2"/>
                  <a:endCxn id="22" idx="2"/>
                </p:cNvCxnSpPr>
                <p:nvPr/>
              </p:nvCxnSpPr>
              <p:spPr>
                <a:xfrm>
                  <a:off x="842560" y="4413109"/>
                  <a:ext cx="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F9EA5FAC-DF40-4396-8366-177064331B95}"/>
                    </a:ext>
                  </a:extLst>
                </p:cNvPr>
                <p:cNvCxnSpPr>
                  <a:endCxn id="22" idx="2"/>
                </p:cNvCxnSpPr>
                <p:nvPr/>
              </p:nvCxnSpPr>
              <p:spPr>
                <a:xfrm flipV="1">
                  <a:off x="380543" y="4413109"/>
                  <a:ext cx="462017" cy="277613"/>
                </a:xfrm>
                <a:prstGeom prst="line">
                  <a:avLst/>
                </a:prstGeom>
                <a:ln>
                  <a:solidFill>
                    <a:srgbClr val="0072B2"/>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F1C2C280-5899-47F5-A865-B8ED80EC391F}"/>
                    </a:ext>
                  </a:extLst>
                </p:cNvPr>
                <p:cNvCxnSpPr>
                  <a:stCxn id="22" idx="2"/>
                </p:cNvCxnSpPr>
                <p:nvPr/>
              </p:nvCxnSpPr>
              <p:spPr>
                <a:xfrm>
                  <a:off x="842560" y="4413109"/>
                  <a:ext cx="406479" cy="277613"/>
                </a:xfrm>
                <a:prstGeom prst="line">
                  <a:avLst/>
                </a:prstGeom>
                <a:ln>
                  <a:solidFill>
                    <a:srgbClr val="0072B2"/>
                  </a:solidFill>
                </a:ln>
              </p:spPr>
              <p:style>
                <a:lnRef idx="2">
                  <a:schemeClr val="accent1"/>
                </a:lnRef>
                <a:fillRef idx="0">
                  <a:schemeClr val="accent1"/>
                </a:fillRef>
                <a:effectRef idx="1">
                  <a:schemeClr val="accent1"/>
                </a:effectRef>
                <a:fontRef idx="minor">
                  <a:schemeClr val="tx1"/>
                </a:fontRef>
              </p:style>
            </p:cxnSp>
          </p:grpSp>
          <p:sp>
            <p:nvSpPr>
              <p:cNvPr id="17" name="Isosceles Triangle 16">
                <a:extLst>
                  <a:ext uri="{FF2B5EF4-FFF2-40B4-BE49-F238E27FC236}">
                    <a16:creationId xmlns:a16="http://schemas.microsoft.com/office/drawing/2014/main" id="{32B58415-DEB0-491D-8B76-9796BB119762}"/>
                  </a:ext>
                </a:extLst>
              </p:cNvPr>
              <p:cNvSpPr/>
              <p:nvPr/>
            </p:nvSpPr>
            <p:spPr>
              <a:xfrm>
                <a:off x="2293573" y="3084268"/>
                <a:ext cx="2139106" cy="1951818"/>
              </a:xfrm>
              <a:prstGeom prst="triangle">
                <a:avLst/>
              </a:prstGeom>
              <a:noFill/>
              <a:ln w="12700">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70B96150-03DE-4D39-BD72-4D26416175C2}"/>
                  </a:ext>
                </a:extLst>
              </p:cNvPr>
              <p:cNvSpPr txBox="1"/>
              <p:nvPr/>
            </p:nvSpPr>
            <p:spPr>
              <a:xfrm>
                <a:off x="84737" y="3882826"/>
                <a:ext cx="748922" cy="769442"/>
              </a:xfrm>
              <a:prstGeom prst="rect">
                <a:avLst/>
              </a:prstGeom>
              <a:noFill/>
            </p:spPr>
            <p:txBody>
              <a:bodyPr wrap="none" rtlCol="0">
                <a:spAutoFit/>
              </a:bodyPr>
              <a:lstStyle/>
              <a:p>
                <a:r>
                  <a:rPr lang="en-US" sz="4400" dirty="0">
                    <a:solidFill>
                      <a:schemeClr val="tx2">
                        <a:lumMod val="60000"/>
                        <a:lumOff val="40000"/>
                      </a:schemeClr>
                    </a:solidFill>
                  </a:rPr>
                  <a:t>…</a:t>
                </a:r>
                <a:endParaRPr lang="en-US" dirty="0">
                  <a:solidFill>
                    <a:schemeClr val="tx2">
                      <a:lumMod val="60000"/>
                      <a:lumOff val="40000"/>
                    </a:schemeClr>
                  </a:solidFill>
                </a:endParaRPr>
              </a:p>
            </p:txBody>
          </p:sp>
          <p:sp>
            <p:nvSpPr>
              <p:cNvPr id="19" name="TextBox 18">
                <a:extLst>
                  <a:ext uri="{FF2B5EF4-FFF2-40B4-BE49-F238E27FC236}">
                    <a16:creationId xmlns:a16="http://schemas.microsoft.com/office/drawing/2014/main" id="{EDB81049-BDF7-4AE5-B12C-AEBCC76C0A37}"/>
                  </a:ext>
                </a:extLst>
              </p:cNvPr>
              <p:cNvSpPr txBox="1"/>
              <p:nvPr/>
            </p:nvSpPr>
            <p:spPr>
              <a:xfrm>
                <a:off x="2657689" y="3882826"/>
                <a:ext cx="748922" cy="769442"/>
              </a:xfrm>
              <a:prstGeom prst="rect">
                <a:avLst/>
              </a:prstGeom>
              <a:noFill/>
            </p:spPr>
            <p:txBody>
              <a:bodyPr wrap="none" rtlCol="0">
                <a:spAutoFit/>
              </a:bodyPr>
              <a:lstStyle/>
              <a:p>
                <a:r>
                  <a:rPr lang="en-US" sz="4400" dirty="0">
                    <a:solidFill>
                      <a:schemeClr val="tx2">
                        <a:lumMod val="60000"/>
                        <a:lumOff val="40000"/>
                      </a:schemeClr>
                    </a:solidFill>
                  </a:rPr>
                  <a:t>…</a:t>
                </a:r>
                <a:endParaRPr lang="en-US" dirty="0">
                  <a:solidFill>
                    <a:schemeClr val="tx2">
                      <a:lumMod val="60000"/>
                      <a:lumOff val="40000"/>
                    </a:schemeClr>
                  </a:solidFill>
                </a:endParaRPr>
              </a:p>
            </p:txBody>
          </p:sp>
          <p:sp>
            <p:nvSpPr>
              <p:cNvPr id="20" name="TextBox 19">
                <a:extLst>
                  <a:ext uri="{FF2B5EF4-FFF2-40B4-BE49-F238E27FC236}">
                    <a16:creationId xmlns:a16="http://schemas.microsoft.com/office/drawing/2014/main" id="{5918D6B3-731E-4C68-8B6E-923F04230BAB}"/>
                  </a:ext>
                </a:extLst>
              </p:cNvPr>
              <p:cNvSpPr txBox="1"/>
              <p:nvPr/>
            </p:nvSpPr>
            <p:spPr>
              <a:xfrm>
                <a:off x="1331288" y="1123130"/>
                <a:ext cx="748922" cy="769442"/>
              </a:xfrm>
              <a:prstGeom prst="rect">
                <a:avLst/>
              </a:prstGeom>
              <a:noFill/>
            </p:spPr>
            <p:txBody>
              <a:bodyPr wrap="none" rtlCol="0">
                <a:spAutoFit/>
              </a:bodyPr>
              <a:lstStyle/>
              <a:p>
                <a:r>
                  <a:rPr lang="en-US" sz="4400" dirty="0">
                    <a:solidFill>
                      <a:schemeClr val="tx2">
                        <a:lumMod val="60000"/>
                        <a:lumOff val="40000"/>
                      </a:schemeClr>
                    </a:solidFill>
                  </a:rPr>
                  <a:t>…</a:t>
                </a:r>
                <a:endParaRPr lang="en-US" dirty="0">
                  <a:solidFill>
                    <a:schemeClr val="tx2">
                      <a:lumMod val="60000"/>
                      <a:lumOff val="40000"/>
                    </a:schemeClr>
                  </a:solidFill>
                </a:endParaRPr>
              </a:p>
            </p:txBody>
          </p:sp>
          <p:cxnSp>
            <p:nvCxnSpPr>
              <p:cNvPr id="21" name="Straight Connector 20">
                <a:extLst>
                  <a:ext uri="{FF2B5EF4-FFF2-40B4-BE49-F238E27FC236}">
                    <a16:creationId xmlns:a16="http://schemas.microsoft.com/office/drawing/2014/main" id="{97DF0E2E-1320-486A-9760-192265067992}"/>
                  </a:ext>
                </a:extLst>
              </p:cNvPr>
              <p:cNvCxnSpPr>
                <a:stCxn id="12" idx="0"/>
              </p:cNvCxnSpPr>
              <p:nvPr/>
            </p:nvCxnSpPr>
            <p:spPr>
              <a:xfrm flipV="1">
                <a:off x="2055562" y="2277293"/>
                <a:ext cx="0" cy="376429"/>
              </a:xfrm>
              <a:prstGeom prst="line">
                <a:avLst/>
              </a:prstGeom>
              <a:ln>
                <a:solidFill>
                  <a:srgbClr val="0072B2"/>
                </a:solidFill>
              </a:ln>
            </p:spPr>
            <p:style>
              <a:lnRef idx="2">
                <a:schemeClr val="accent1"/>
              </a:lnRef>
              <a:fillRef idx="0">
                <a:schemeClr val="accent1"/>
              </a:fillRef>
              <a:effectRef idx="1">
                <a:schemeClr val="accent1"/>
              </a:effectRef>
              <a:fontRef idx="minor">
                <a:schemeClr val="tx1"/>
              </a:fontRef>
            </p:style>
          </p:cxnSp>
        </p:grpSp>
        <p:sp>
          <p:nvSpPr>
            <p:cNvPr id="7" name="TextBox 6">
              <a:extLst>
                <a:ext uri="{FF2B5EF4-FFF2-40B4-BE49-F238E27FC236}">
                  <a16:creationId xmlns:a16="http://schemas.microsoft.com/office/drawing/2014/main" id="{64D40BDD-19F0-41B9-B58C-30CB47165974}"/>
                </a:ext>
              </a:extLst>
            </p:cNvPr>
            <p:cNvSpPr txBox="1"/>
            <p:nvPr/>
          </p:nvSpPr>
          <p:spPr>
            <a:xfrm>
              <a:off x="-1766453" y="5077819"/>
              <a:ext cx="312907" cy="369332"/>
            </a:xfrm>
            <a:prstGeom prst="rect">
              <a:avLst/>
            </a:prstGeom>
            <a:noFill/>
          </p:spPr>
          <p:txBody>
            <a:bodyPr wrap="none" rtlCol="0">
              <a:spAutoFit/>
            </a:bodyPr>
            <a:lstStyle/>
            <a:p>
              <a:r>
                <a:rPr lang="en-US" dirty="0">
                  <a:solidFill>
                    <a:srgbClr val="FF0000"/>
                  </a:solidFill>
                </a:rPr>
                <a:t>1</a:t>
              </a:r>
            </a:p>
          </p:txBody>
        </p:sp>
        <p:sp>
          <p:nvSpPr>
            <p:cNvPr id="8" name="TextBox 7">
              <a:extLst>
                <a:ext uri="{FF2B5EF4-FFF2-40B4-BE49-F238E27FC236}">
                  <a16:creationId xmlns:a16="http://schemas.microsoft.com/office/drawing/2014/main" id="{8D721FB1-EC2B-44B5-9CA1-CE6092094EA1}"/>
                </a:ext>
              </a:extLst>
            </p:cNvPr>
            <p:cNvSpPr txBox="1"/>
            <p:nvPr/>
          </p:nvSpPr>
          <p:spPr>
            <a:xfrm>
              <a:off x="803042" y="5091423"/>
              <a:ext cx="312907" cy="369332"/>
            </a:xfrm>
            <a:prstGeom prst="rect">
              <a:avLst/>
            </a:prstGeom>
            <a:noFill/>
          </p:spPr>
          <p:txBody>
            <a:bodyPr wrap="none" rtlCol="0">
              <a:spAutoFit/>
            </a:bodyPr>
            <a:lstStyle/>
            <a:p>
              <a:r>
                <a:rPr lang="en-US" dirty="0">
                  <a:solidFill>
                    <a:srgbClr val="FF0000"/>
                  </a:solidFill>
                </a:rPr>
                <a:t>3</a:t>
              </a:r>
            </a:p>
          </p:txBody>
        </p:sp>
        <p:sp>
          <p:nvSpPr>
            <p:cNvPr id="9" name="TextBox 8">
              <a:extLst>
                <a:ext uri="{FF2B5EF4-FFF2-40B4-BE49-F238E27FC236}">
                  <a16:creationId xmlns:a16="http://schemas.microsoft.com/office/drawing/2014/main" id="{F9BC3CFD-12C9-4F2A-8A8A-AA4802ED7C5F}"/>
                </a:ext>
              </a:extLst>
            </p:cNvPr>
            <p:cNvSpPr txBox="1"/>
            <p:nvPr/>
          </p:nvSpPr>
          <p:spPr>
            <a:xfrm>
              <a:off x="42286" y="3379347"/>
              <a:ext cx="312907" cy="369332"/>
            </a:xfrm>
            <a:prstGeom prst="rect">
              <a:avLst/>
            </a:prstGeom>
            <a:noFill/>
          </p:spPr>
          <p:txBody>
            <a:bodyPr wrap="none" rtlCol="0">
              <a:spAutoFit/>
            </a:bodyPr>
            <a:lstStyle/>
            <a:p>
              <a:r>
                <a:rPr lang="en-US" dirty="0">
                  <a:solidFill>
                    <a:srgbClr val="FF0000"/>
                  </a:solidFill>
                </a:rPr>
                <a:t>2</a:t>
              </a:r>
            </a:p>
          </p:txBody>
        </p:sp>
      </p:grpSp>
      <p:sp>
        <p:nvSpPr>
          <p:cNvPr id="30" name="Slide Number Placeholder 29">
            <a:extLst>
              <a:ext uri="{FF2B5EF4-FFF2-40B4-BE49-F238E27FC236}">
                <a16:creationId xmlns:a16="http://schemas.microsoft.com/office/drawing/2014/main" id="{886CA3BC-B9FE-5D4B-891F-61C854E9E530}"/>
              </a:ext>
            </a:extLst>
          </p:cNvPr>
          <p:cNvSpPr>
            <a:spLocks noGrp="1"/>
          </p:cNvSpPr>
          <p:nvPr>
            <p:ph type="sldNum" sz="quarter" idx="12"/>
          </p:nvPr>
        </p:nvSpPr>
        <p:spPr/>
        <p:txBody>
          <a:bodyPr/>
          <a:lstStyle/>
          <a:p>
            <a:fld id="{66B7A6BE-7A3D-1C4F-BEDA-C5431FB9FC0F}" type="slidenum">
              <a:rPr lang="en-US" smtClean="0"/>
              <a:pPr/>
              <a:t>18</a:t>
            </a:fld>
            <a:endParaRPr lang="en-US" dirty="0"/>
          </a:p>
        </p:txBody>
      </p:sp>
    </p:spTree>
    <p:extLst>
      <p:ext uri="{BB962C8B-B14F-4D97-AF65-F5344CB8AC3E}">
        <p14:creationId xmlns:p14="http://schemas.microsoft.com/office/powerpoint/2010/main" val="23268530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AD53301-5634-475F-A61C-63AB135108D2}"/>
              </a:ext>
            </a:extLst>
          </p:cNvPr>
          <p:cNvSpPr>
            <a:spLocks noGrp="1"/>
          </p:cNvSpPr>
          <p:nvPr>
            <p:ph idx="1"/>
          </p:nvPr>
        </p:nvSpPr>
        <p:spPr/>
        <p:txBody>
          <a:bodyPr/>
          <a:lstStyle/>
          <a:p>
            <a:endParaRPr lang="en-AU"/>
          </a:p>
        </p:txBody>
      </p:sp>
      <p:sp>
        <p:nvSpPr>
          <p:cNvPr id="3" name="Title 2">
            <a:extLst>
              <a:ext uri="{FF2B5EF4-FFF2-40B4-BE49-F238E27FC236}">
                <a16:creationId xmlns:a16="http://schemas.microsoft.com/office/drawing/2014/main" id="{18C70C55-8C71-4843-AA11-91EDCC22AA5B}"/>
              </a:ext>
            </a:extLst>
          </p:cNvPr>
          <p:cNvSpPr>
            <a:spLocks noGrp="1"/>
          </p:cNvSpPr>
          <p:nvPr>
            <p:ph type="title"/>
          </p:nvPr>
        </p:nvSpPr>
        <p:spPr/>
        <p:txBody>
          <a:bodyPr/>
          <a:lstStyle/>
          <a:p>
            <a:r>
              <a:rPr lang="en-AU" dirty="0"/>
              <a:t>In-order Traversal</a:t>
            </a:r>
          </a:p>
        </p:txBody>
      </p:sp>
      <p:pic>
        <p:nvPicPr>
          <p:cNvPr id="4" name="Picture 3">
            <a:extLst>
              <a:ext uri="{FF2B5EF4-FFF2-40B4-BE49-F238E27FC236}">
                <a16:creationId xmlns:a16="http://schemas.microsoft.com/office/drawing/2014/main" id="{8626EAD8-469D-467E-8A6A-78E596431D44}"/>
              </a:ext>
            </a:extLst>
          </p:cNvPr>
          <p:cNvPicPr>
            <a:picLocks noChangeAspect="1"/>
          </p:cNvPicPr>
          <p:nvPr/>
        </p:nvPicPr>
        <p:blipFill>
          <a:blip r:embed="rId3"/>
          <a:stretch>
            <a:fillRect/>
          </a:stretch>
        </p:blipFill>
        <p:spPr>
          <a:xfrm>
            <a:off x="2790895" y="1088053"/>
            <a:ext cx="3562209" cy="3423108"/>
          </a:xfrm>
          <a:prstGeom prst="rect">
            <a:avLst/>
          </a:prstGeom>
        </p:spPr>
      </p:pic>
      <p:sp>
        <p:nvSpPr>
          <p:cNvPr id="5" name="Slide Number Placeholder 4">
            <a:extLst>
              <a:ext uri="{FF2B5EF4-FFF2-40B4-BE49-F238E27FC236}">
                <a16:creationId xmlns:a16="http://schemas.microsoft.com/office/drawing/2014/main" id="{C7257BE2-5536-934F-B23F-90A43812F684}"/>
              </a:ext>
            </a:extLst>
          </p:cNvPr>
          <p:cNvSpPr>
            <a:spLocks noGrp="1"/>
          </p:cNvSpPr>
          <p:nvPr>
            <p:ph type="sldNum" sz="quarter" idx="12"/>
          </p:nvPr>
        </p:nvSpPr>
        <p:spPr/>
        <p:txBody>
          <a:bodyPr/>
          <a:lstStyle/>
          <a:p>
            <a:fld id="{66B7A6BE-7A3D-1C4F-BEDA-C5431FB9FC0F}" type="slidenum">
              <a:rPr lang="en-US" smtClean="0"/>
              <a:pPr/>
              <a:t>19</a:t>
            </a:fld>
            <a:endParaRPr lang="en-US" dirty="0"/>
          </a:p>
        </p:txBody>
      </p:sp>
    </p:spTree>
    <p:extLst>
      <p:ext uri="{BB962C8B-B14F-4D97-AF65-F5344CB8AC3E}">
        <p14:creationId xmlns:p14="http://schemas.microsoft.com/office/powerpoint/2010/main" val="18820027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BD065A5-7ACB-45C4-8ED6-A9C0FA857600}"/>
              </a:ext>
            </a:extLst>
          </p:cNvPr>
          <p:cNvSpPr>
            <a:spLocks noGrp="1"/>
          </p:cNvSpPr>
          <p:nvPr>
            <p:ph idx="1"/>
          </p:nvPr>
        </p:nvSpPr>
        <p:spPr/>
        <p:txBody>
          <a:bodyPr numCol="1">
            <a:noAutofit/>
          </a:bodyPr>
          <a:lstStyle/>
          <a:p>
            <a:pPr marL="457200" indent="-457200">
              <a:lnSpc>
                <a:spcPct val="100000"/>
              </a:lnSpc>
              <a:spcBef>
                <a:spcPts val="600"/>
              </a:spcBef>
              <a:buFont typeface="+mj-lt"/>
              <a:buAutoNum type="arabicPeriod"/>
            </a:pPr>
            <a:r>
              <a:rPr lang="en-AU" dirty="0"/>
              <a:t>Overview</a:t>
            </a:r>
          </a:p>
          <a:p>
            <a:pPr marL="457200" indent="-457200">
              <a:lnSpc>
                <a:spcPct val="100000"/>
              </a:lnSpc>
              <a:spcBef>
                <a:spcPts val="600"/>
              </a:spcBef>
              <a:buFont typeface="+mj-lt"/>
              <a:buAutoNum type="arabicPeriod"/>
            </a:pPr>
            <a:r>
              <a:rPr lang="en-AU" dirty="0"/>
              <a:t>Tree</a:t>
            </a:r>
          </a:p>
          <a:p>
            <a:pPr marL="857250" lvl="1" indent="-457200">
              <a:lnSpc>
                <a:spcPct val="100000"/>
              </a:lnSpc>
              <a:spcBef>
                <a:spcPts val="600"/>
              </a:spcBef>
            </a:pPr>
            <a:r>
              <a:rPr lang="en-AU" sz="2400" dirty="0"/>
              <a:t>Binary Search Tree</a:t>
            </a:r>
          </a:p>
          <a:p>
            <a:pPr marL="857250" lvl="1" indent="-457200">
              <a:lnSpc>
                <a:spcPct val="100000"/>
              </a:lnSpc>
              <a:spcBef>
                <a:spcPts val="600"/>
              </a:spcBef>
            </a:pPr>
            <a:r>
              <a:rPr lang="en-AU" sz="2400" dirty="0"/>
              <a:t>Balanced Tree</a:t>
            </a:r>
          </a:p>
          <a:p>
            <a:pPr marL="457200" indent="-457200">
              <a:lnSpc>
                <a:spcPct val="100000"/>
              </a:lnSpc>
              <a:spcBef>
                <a:spcPts val="600"/>
              </a:spcBef>
              <a:buFont typeface="+mj-lt"/>
              <a:buAutoNum type="arabicPeriod"/>
            </a:pPr>
            <a:r>
              <a:rPr lang="en-AU" dirty="0"/>
              <a:t>Heap</a:t>
            </a:r>
          </a:p>
          <a:p>
            <a:pPr marL="457200" indent="-457200">
              <a:lnSpc>
                <a:spcPct val="100000"/>
              </a:lnSpc>
              <a:spcBef>
                <a:spcPts val="600"/>
              </a:spcBef>
              <a:buFont typeface="+mj-lt"/>
              <a:buAutoNum type="arabicPeriod"/>
            </a:pPr>
            <a:r>
              <a:rPr lang="en-AU" dirty="0"/>
              <a:t>Tree and Graph Algorithms</a:t>
            </a:r>
          </a:p>
          <a:p>
            <a:pPr marL="857250" lvl="1" indent="-457200">
              <a:lnSpc>
                <a:spcPct val="100000"/>
              </a:lnSpc>
              <a:spcBef>
                <a:spcPts val="600"/>
              </a:spcBef>
            </a:pPr>
            <a:r>
              <a:rPr lang="en-AU" sz="2400" dirty="0"/>
              <a:t>Graph Traversal</a:t>
            </a:r>
          </a:p>
          <a:p>
            <a:pPr marL="857250" lvl="1" indent="-457200">
              <a:lnSpc>
                <a:spcPct val="100000"/>
              </a:lnSpc>
              <a:spcBef>
                <a:spcPts val="600"/>
              </a:spcBef>
            </a:pPr>
            <a:r>
              <a:rPr lang="en-AU" sz="2400" dirty="0"/>
              <a:t>Data Compression</a:t>
            </a:r>
          </a:p>
          <a:p>
            <a:pPr marL="457200" indent="-457200">
              <a:lnSpc>
                <a:spcPct val="100000"/>
              </a:lnSpc>
              <a:spcBef>
                <a:spcPts val="600"/>
              </a:spcBef>
              <a:buFont typeface="+mj-lt"/>
              <a:buAutoNum type="arabicPeriod"/>
            </a:pPr>
            <a:endParaRPr lang="en-AU" dirty="0"/>
          </a:p>
        </p:txBody>
      </p:sp>
      <p:sp>
        <p:nvSpPr>
          <p:cNvPr id="2" name="Title 1">
            <a:extLst>
              <a:ext uri="{FF2B5EF4-FFF2-40B4-BE49-F238E27FC236}">
                <a16:creationId xmlns:a16="http://schemas.microsoft.com/office/drawing/2014/main" id="{4766B6B0-C129-4651-99A1-BCECA327CAC4}"/>
              </a:ext>
            </a:extLst>
          </p:cNvPr>
          <p:cNvSpPr>
            <a:spLocks noGrp="1"/>
          </p:cNvSpPr>
          <p:nvPr>
            <p:ph type="title"/>
          </p:nvPr>
        </p:nvSpPr>
        <p:spPr/>
        <p:txBody>
          <a:bodyPr/>
          <a:lstStyle/>
          <a:p>
            <a:r>
              <a:rPr lang="en-US" dirty="0"/>
              <a:t>Agenda</a:t>
            </a:r>
            <a:endParaRPr lang="en-GB" dirty="0"/>
          </a:p>
        </p:txBody>
      </p:sp>
      <p:sp>
        <p:nvSpPr>
          <p:cNvPr id="4" name="Slide Number Placeholder 3">
            <a:extLst>
              <a:ext uri="{FF2B5EF4-FFF2-40B4-BE49-F238E27FC236}">
                <a16:creationId xmlns:a16="http://schemas.microsoft.com/office/drawing/2014/main" id="{8E212864-8236-8D4D-9133-889040E14336}"/>
              </a:ext>
            </a:extLst>
          </p:cNvPr>
          <p:cNvSpPr>
            <a:spLocks noGrp="1"/>
          </p:cNvSpPr>
          <p:nvPr>
            <p:ph type="sldNum" sz="quarter" idx="12"/>
          </p:nvPr>
        </p:nvSpPr>
        <p:spPr/>
        <p:txBody>
          <a:bodyPr/>
          <a:lstStyle/>
          <a:p>
            <a:fld id="{66B7A6BE-7A3D-1C4F-BEDA-C5431FB9FC0F}" type="slidenum">
              <a:rPr lang="en-US" smtClean="0"/>
              <a:pPr/>
              <a:t>2</a:t>
            </a:fld>
            <a:endParaRPr lang="en-US" dirty="0"/>
          </a:p>
        </p:txBody>
      </p:sp>
    </p:spTree>
    <p:extLst>
      <p:ext uri="{BB962C8B-B14F-4D97-AF65-F5344CB8AC3E}">
        <p14:creationId xmlns:p14="http://schemas.microsoft.com/office/powerpoint/2010/main" val="36073194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3D5ABF8-C51B-40F2-B54D-8D14D842DEE5}"/>
              </a:ext>
            </a:extLst>
          </p:cNvPr>
          <p:cNvSpPr>
            <a:spLocks noGrp="1"/>
          </p:cNvSpPr>
          <p:nvPr>
            <p:ph idx="1"/>
          </p:nvPr>
        </p:nvSpPr>
        <p:spPr/>
        <p:txBody>
          <a:bodyPr/>
          <a:lstStyle/>
          <a:p>
            <a:r>
              <a:rPr lang="en-AU" dirty="0"/>
              <a:t>At each node, visit: </a:t>
            </a:r>
            <a:r>
              <a:rPr lang="en-AU" dirty="0">
                <a:solidFill>
                  <a:srgbClr val="C00000"/>
                </a:solidFill>
              </a:rPr>
              <a:t>left subtree </a:t>
            </a:r>
            <a:r>
              <a:rPr lang="en-AU" dirty="0">
                <a:solidFill>
                  <a:srgbClr val="C00000"/>
                </a:solidFill>
                <a:sym typeface="Wingdings" panose="05000000000000000000" pitchFamily="2" charset="2"/>
              </a:rPr>
              <a:t></a:t>
            </a:r>
            <a:r>
              <a:rPr lang="en-AU" dirty="0">
                <a:solidFill>
                  <a:srgbClr val="C00000"/>
                </a:solidFill>
              </a:rPr>
              <a:t> right subtree </a:t>
            </a:r>
            <a:r>
              <a:rPr lang="en-AU" dirty="0">
                <a:solidFill>
                  <a:srgbClr val="C00000"/>
                </a:solidFill>
                <a:sym typeface="Wingdings" panose="05000000000000000000" pitchFamily="2" charset="2"/>
              </a:rPr>
              <a:t></a:t>
            </a:r>
            <a:r>
              <a:rPr lang="en-AU" dirty="0">
                <a:solidFill>
                  <a:srgbClr val="C00000"/>
                </a:solidFill>
              </a:rPr>
              <a:t> node</a:t>
            </a:r>
            <a:r>
              <a:rPr lang="en-AU" dirty="0"/>
              <a:t> </a:t>
            </a:r>
          </a:p>
          <a:p>
            <a:endParaRPr lang="en-AU" dirty="0"/>
          </a:p>
        </p:txBody>
      </p:sp>
      <p:sp>
        <p:nvSpPr>
          <p:cNvPr id="3" name="Title 2">
            <a:extLst>
              <a:ext uri="{FF2B5EF4-FFF2-40B4-BE49-F238E27FC236}">
                <a16:creationId xmlns:a16="http://schemas.microsoft.com/office/drawing/2014/main" id="{51E5AEFB-3645-49CC-AEB8-8C60BCD8E223}"/>
              </a:ext>
            </a:extLst>
          </p:cNvPr>
          <p:cNvSpPr>
            <a:spLocks noGrp="1"/>
          </p:cNvSpPr>
          <p:nvPr>
            <p:ph type="title"/>
          </p:nvPr>
        </p:nvSpPr>
        <p:spPr/>
        <p:txBody>
          <a:bodyPr/>
          <a:lstStyle/>
          <a:p>
            <a:r>
              <a:rPr lang="en-AU" dirty="0"/>
              <a:t>Post-order Traversal</a:t>
            </a:r>
          </a:p>
        </p:txBody>
      </p:sp>
      <p:sp>
        <p:nvSpPr>
          <p:cNvPr id="4" name="Rectangle 3">
            <a:extLst>
              <a:ext uri="{FF2B5EF4-FFF2-40B4-BE49-F238E27FC236}">
                <a16:creationId xmlns:a16="http://schemas.microsoft.com/office/drawing/2014/main" id="{A1820011-0681-452A-A7C3-879C135F10EF}"/>
              </a:ext>
            </a:extLst>
          </p:cNvPr>
          <p:cNvSpPr/>
          <p:nvPr/>
        </p:nvSpPr>
        <p:spPr>
          <a:xfrm>
            <a:off x="300181" y="1614728"/>
            <a:ext cx="6941127" cy="2800767"/>
          </a:xfrm>
          <a:prstGeom prst="rect">
            <a:avLst/>
          </a:prstGeom>
        </p:spPr>
        <p:txBody>
          <a:bodyPr wrap="square">
            <a:spAutoFit/>
          </a:bodyPr>
          <a:lstStyle/>
          <a:p>
            <a:r>
              <a:rPr lang="en-US" sz="1600" b="1" dirty="0">
                <a:solidFill>
                  <a:srgbClr val="7F0055"/>
                </a:solidFill>
                <a:latin typeface="Consolas" panose="020B0609020204030204" pitchFamily="49" charset="0"/>
              </a:rPr>
              <a:t>private</a:t>
            </a:r>
            <a:r>
              <a:rPr lang="en-US" sz="1600" b="1" dirty="0">
                <a:solidFill>
                  <a:srgbClr val="000000"/>
                </a:solidFill>
                <a:latin typeface="Consolas" panose="020B0609020204030204" pitchFamily="49" charset="0"/>
              </a:rPr>
              <a:t> </a:t>
            </a:r>
            <a:r>
              <a:rPr lang="en-US" sz="1600" b="1" dirty="0">
                <a:solidFill>
                  <a:srgbClr val="7F0055"/>
                </a:solidFill>
                <a:latin typeface="Consolas" panose="020B0609020204030204" pitchFamily="49" charset="0"/>
              </a:rPr>
              <a:t>void</a:t>
            </a:r>
            <a:r>
              <a:rPr lang="en-US" sz="1600" b="1" dirty="0">
                <a:solidFill>
                  <a:srgbClr val="000000"/>
                </a:solidFill>
                <a:latin typeface="Consolas" panose="020B0609020204030204" pitchFamily="49" charset="0"/>
              </a:rPr>
              <a:t> </a:t>
            </a:r>
            <a:r>
              <a:rPr lang="en-US" sz="1600" b="1" dirty="0" err="1">
                <a:solidFill>
                  <a:srgbClr val="000000"/>
                </a:solidFill>
                <a:latin typeface="Consolas" panose="020B0609020204030204" pitchFamily="49" charset="0"/>
              </a:rPr>
              <a:t>traversePostRecursive</a:t>
            </a:r>
            <a:r>
              <a:rPr lang="en-US" sz="1600" b="1" dirty="0">
                <a:solidFill>
                  <a:srgbClr val="000000"/>
                </a:solidFill>
                <a:latin typeface="Consolas" panose="020B0609020204030204" pitchFamily="49" charset="0"/>
              </a:rPr>
              <a:t>() {  </a:t>
            </a:r>
          </a:p>
          <a:p>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System.</a:t>
            </a:r>
            <a:r>
              <a:rPr lang="en-US" sz="1600" b="1" i="1" dirty="0" err="1">
                <a:solidFill>
                  <a:srgbClr val="0000C0"/>
                </a:solidFill>
                <a:latin typeface="Consolas" panose="020B0609020204030204" pitchFamily="49" charset="0"/>
              </a:rPr>
              <a:t>out</a:t>
            </a:r>
            <a:r>
              <a:rPr lang="en-US" sz="1600" b="1" i="1" dirty="0" err="1">
                <a:solidFill>
                  <a:srgbClr val="000000"/>
                </a:solidFill>
                <a:latin typeface="Consolas" panose="020B0609020204030204" pitchFamily="49" charset="0"/>
              </a:rPr>
              <a:t>.print</a:t>
            </a:r>
            <a:r>
              <a:rPr lang="en-US" sz="1600" b="1" i="1" dirty="0">
                <a:solidFill>
                  <a:srgbClr val="000000"/>
                </a:solidFill>
                <a:latin typeface="Consolas" panose="020B0609020204030204" pitchFamily="49" charset="0"/>
              </a:rPr>
              <a:t>(</a:t>
            </a:r>
            <a:r>
              <a:rPr lang="en-US" sz="1600" b="1" i="1" dirty="0">
                <a:solidFill>
                  <a:srgbClr val="2A00FF"/>
                </a:solidFill>
                <a:latin typeface="Consolas" panose="020B0609020204030204" pitchFamily="49" charset="0"/>
              </a:rPr>
              <a:t>"\</a:t>
            </a:r>
            <a:r>
              <a:rPr lang="en-US" sz="1600" b="1" i="1" dirty="0" err="1">
                <a:solidFill>
                  <a:srgbClr val="2A00FF"/>
                </a:solidFill>
                <a:latin typeface="Consolas" panose="020B0609020204030204" pitchFamily="49" charset="0"/>
              </a:rPr>
              <a:t>nPost</a:t>
            </a:r>
            <a:r>
              <a:rPr lang="en-US" sz="1600" b="1" i="1" dirty="0">
                <a:solidFill>
                  <a:srgbClr val="2A00FF"/>
                </a:solidFill>
                <a:latin typeface="Consolas" panose="020B0609020204030204" pitchFamily="49" charset="0"/>
              </a:rPr>
              <a:t>-order traversal recursive: "</a:t>
            </a:r>
            <a:r>
              <a:rPr lang="en-US" sz="1600" b="1" i="1" dirty="0">
                <a:solidFill>
                  <a:srgbClr val="000000"/>
                </a:solidFill>
                <a:latin typeface="Consolas" panose="020B0609020204030204" pitchFamily="49" charset="0"/>
              </a:rPr>
              <a:t>);</a:t>
            </a:r>
          </a:p>
          <a:p>
            <a:pPr lvl="1"/>
            <a:r>
              <a:rPr lang="en-US" sz="1600" dirty="0" err="1">
                <a:solidFill>
                  <a:srgbClr val="000000"/>
                </a:solidFill>
                <a:latin typeface="Consolas" panose="020B0609020204030204" pitchFamily="49" charset="0"/>
              </a:rPr>
              <a:t>postRecursive</a:t>
            </a:r>
            <a:r>
              <a:rPr lang="en-US" sz="1600" dirty="0">
                <a:solidFill>
                  <a:srgbClr val="000000"/>
                </a:solidFill>
                <a:latin typeface="Consolas" panose="020B0609020204030204" pitchFamily="49" charset="0"/>
              </a:rPr>
              <a:t>(</a:t>
            </a:r>
            <a:r>
              <a:rPr lang="en-US" sz="1600" dirty="0">
                <a:solidFill>
                  <a:srgbClr val="0000C0"/>
                </a:solidFill>
                <a:latin typeface="Consolas" panose="020B0609020204030204" pitchFamily="49" charset="0"/>
              </a:rPr>
              <a:t>root</a:t>
            </a:r>
            <a:r>
              <a:rPr lang="en-US" sz="1600" dirty="0">
                <a:solidFill>
                  <a:srgbClr val="000000"/>
                </a:solidFill>
                <a:latin typeface="Consolas" panose="020B0609020204030204" pitchFamily="49" charset="0"/>
              </a:rPr>
              <a:t>);</a:t>
            </a:r>
          </a:p>
          <a:p>
            <a:r>
              <a:rPr lang="en-US" sz="1600" dirty="0">
                <a:solidFill>
                  <a:srgbClr val="000000"/>
                </a:solidFill>
                <a:latin typeface="Consolas" panose="020B0609020204030204" pitchFamily="49" charset="0"/>
              </a:rPr>
              <a:t>}</a:t>
            </a:r>
          </a:p>
          <a:p>
            <a:r>
              <a:rPr lang="en-US" sz="1600" b="1" dirty="0">
                <a:solidFill>
                  <a:srgbClr val="7F0055"/>
                </a:solidFill>
                <a:latin typeface="Consolas" panose="020B0609020204030204" pitchFamily="49" charset="0"/>
              </a:rPr>
              <a:t>private</a:t>
            </a:r>
            <a:r>
              <a:rPr lang="en-US" sz="1600" b="1" dirty="0">
                <a:solidFill>
                  <a:srgbClr val="000000"/>
                </a:solidFill>
                <a:latin typeface="Consolas" panose="020B0609020204030204" pitchFamily="49" charset="0"/>
              </a:rPr>
              <a:t> </a:t>
            </a:r>
            <a:r>
              <a:rPr lang="en-US" sz="1600" b="1" dirty="0">
                <a:solidFill>
                  <a:srgbClr val="7F0055"/>
                </a:solidFill>
                <a:latin typeface="Consolas" panose="020B0609020204030204" pitchFamily="49" charset="0"/>
              </a:rPr>
              <a:t>void</a:t>
            </a:r>
            <a:r>
              <a:rPr lang="en-US" sz="1600" b="1" dirty="0">
                <a:solidFill>
                  <a:srgbClr val="000000"/>
                </a:solidFill>
                <a:latin typeface="Consolas" panose="020B0609020204030204" pitchFamily="49" charset="0"/>
              </a:rPr>
              <a:t> </a:t>
            </a:r>
            <a:r>
              <a:rPr lang="en-US" sz="1600" b="1" dirty="0" err="1">
                <a:solidFill>
                  <a:srgbClr val="000000"/>
                </a:solidFill>
                <a:latin typeface="Consolas" panose="020B0609020204030204" pitchFamily="49" charset="0"/>
              </a:rPr>
              <a:t>postRecursive</a:t>
            </a:r>
            <a:r>
              <a:rPr lang="en-US" sz="1600" b="1" dirty="0">
                <a:solidFill>
                  <a:srgbClr val="000000"/>
                </a:solidFill>
                <a:latin typeface="Consolas" panose="020B0609020204030204" pitchFamily="49" charset="0"/>
              </a:rPr>
              <a:t>(</a:t>
            </a:r>
            <a:r>
              <a:rPr lang="en-US" sz="1600" b="1" dirty="0" err="1">
                <a:solidFill>
                  <a:srgbClr val="000000"/>
                </a:solidFill>
                <a:latin typeface="Consolas" panose="020B0609020204030204" pitchFamily="49" charset="0"/>
              </a:rPr>
              <a:t>BTNode</a:t>
            </a:r>
            <a:r>
              <a:rPr lang="en-US" sz="1600" b="1" dirty="0">
                <a:solidFill>
                  <a:srgbClr val="000000"/>
                </a:solidFill>
                <a:latin typeface="Consolas" panose="020B0609020204030204" pitchFamily="49" charset="0"/>
              </a:rPr>
              <a:t> </a:t>
            </a:r>
            <a:r>
              <a:rPr lang="en-US" sz="1600" b="1" dirty="0">
                <a:solidFill>
                  <a:srgbClr val="6A3E3E"/>
                </a:solidFill>
                <a:latin typeface="Consolas" panose="020B0609020204030204" pitchFamily="49" charset="0"/>
              </a:rPr>
              <a:t>node</a:t>
            </a:r>
            <a:r>
              <a:rPr lang="en-US" sz="1600" b="1" dirty="0">
                <a:solidFill>
                  <a:srgbClr val="000000"/>
                </a:solidFill>
                <a:latin typeface="Consolas" panose="020B0609020204030204" pitchFamily="49" charset="0"/>
              </a:rPr>
              <a:t>) {  </a:t>
            </a:r>
          </a:p>
          <a:p>
            <a:r>
              <a:rPr lang="en-US" sz="1600" b="1" dirty="0">
                <a:solidFill>
                  <a:srgbClr val="7F0055"/>
                </a:solidFill>
                <a:latin typeface="Consolas" panose="020B0609020204030204" pitchFamily="49" charset="0"/>
              </a:rPr>
              <a:t>	if </a:t>
            </a:r>
            <a:r>
              <a:rPr lang="en-US" sz="1600" b="1" dirty="0">
                <a:solidFill>
                  <a:srgbClr val="000000"/>
                </a:solidFill>
                <a:latin typeface="Consolas" panose="020B0609020204030204" pitchFamily="49" charset="0"/>
              </a:rPr>
              <a:t>(</a:t>
            </a:r>
            <a:r>
              <a:rPr lang="en-US" sz="1600" b="1" dirty="0">
                <a:solidFill>
                  <a:srgbClr val="6A3E3E"/>
                </a:solidFill>
                <a:latin typeface="Consolas" panose="020B0609020204030204" pitchFamily="49" charset="0"/>
              </a:rPr>
              <a:t>node</a:t>
            </a:r>
            <a:r>
              <a:rPr lang="en-US" sz="1600" b="1" dirty="0">
                <a:solidFill>
                  <a:srgbClr val="000000"/>
                </a:solidFill>
                <a:latin typeface="Consolas" panose="020B0609020204030204" pitchFamily="49" charset="0"/>
              </a:rPr>
              <a:t> != </a:t>
            </a:r>
            <a:r>
              <a:rPr lang="en-US" sz="1600" b="1" dirty="0">
                <a:solidFill>
                  <a:srgbClr val="7F0055"/>
                </a:solidFill>
                <a:latin typeface="Consolas" panose="020B0609020204030204" pitchFamily="49" charset="0"/>
              </a:rPr>
              <a:t>null</a:t>
            </a:r>
            <a:r>
              <a:rPr lang="en-US" sz="1600" b="1" dirty="0">
                <a:solidFill>
                  <a:srgbClr val="000000"/>
                </a:solidFill>
                <a:latin typeface="Consolas" panose="020B0609020204030204" pitchFamily="49" charset="0"/>
              </a:rPr>
              <a:t>)  {</a:t>
            </a:r>
          </a:p>
          <a:p>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postRecursive</a:t>
            </a:r>
            <a:r>
              <a:rPr lang="en-US" sz="1600" dirty="0">
                <a:solidFill>
                  <a:srgbClr val="000000"/>
                </a:solidFill>
                <a:latin typeface="Consolas" panose="020B0609020204030204" pitchFamily="49" charset="0"/>
              </a:rPr>
              <a:t>(</a:t>
            </a:r>
            <a:r>
              <a:rPr lang="en-US" sz="1600" dirty="0" err="1">
                <a:solidFill>
                  <a:srgbClr val="6A3E3E"/>
                </a:solidFill>
                <a:latin typeface="Consolas" panose="020B0609020204030204" pitchFamily="49" charset="0"/>
              </a:rPr>
              <a:t>node</a:t>
            </a:r>
            <a:r>
              <a:rPr lang="en-US" sz="1600" dirty="0" err="1">
                <a:solidFill>
                  <a:srgbClr val="000000"/>
                </a:solidFill>
                <a:latin typeface="Consolas" panose="020B0609020204030204" pitchFamily="49" charset="0"/>
              </a:rPr>
              <a:t>.</a:t>
            </a:r>
            <a:r>
              <a:rPr lang="en-US" sz="1600" dirty="0" err="1">
                <a:solidFill>
                  <a:srgbClr val="0000C0"/>
                </a:solidFill>
                <a:latin typeface="Consolas" panose="020B0609020204030204" pitchFamily="49" charset="0"/>
              </a:rPr>
              <a:t>left</a:t>
            </a:r>
            <a:r>
              <a:rPr lang="en-US" sz="1600" dirty="0">
                <a:solidFill>
                  <a:srgbClr val="000000"/>
                </a:solidFill>
                <a:latin typeface="Consolas" panose="020B0609020204030204" pitchFamily="49" charset="0"/>
              </a:rPr>
              <a:t>);</a:t>
            </a:r>
          </a:p>
          <a:p>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postRecursive</a:t>
            </a:r>
            <a:r>
              <a:rPr lang="en-US" sz="1600" dirty="0">
                <a:solidFill>
                  <a:srgbClr val="000000"/>
                </a:solidFill>
                <a:latin typeface="Consolas" panose="020B0609020204030204" pitchFamily="49" charset="0"/>
              </a:rPr>
              <a:t>(</a:t>
            </a:r>
            <a:r>
              <a:rPr lang="en-US" sz="1600" dirty="0" err="1">
                <a:solidFill>
                  <a:srgbClr val="6A3E3E"/>
                </a:solidFill>
                <a:latin typeface="Consolas" panose="020B0609020204030204" pitchFamily="49" charset="0"/>
              </a:rPr>
              <a:t>node</a:t>
            </a:r>
            <a:r>
              <a:rPr lang="en-US" sz="1600" dirty="0" err="1">
                <a:solidFill>
                  <a:srgbClr val="000000"/>
                </a:solidFill>
                <a:latin typeface="Consolas" panose="020B0609020204030204" pitchFamily="49" charset="0"/>
              </a:rPr>
              <a:t>.</a:t>
            </a:r>
            <a:r>
              <a:rPr lang="en-US" sz="1600" dirty="0" err="1">
                <a:solidFill>
                  <a:srgbClr val="0000C0"/>
                </a:solidFill>
                <a:latin typeface="Consolas" panose="020B0609020204030204" pitchFamily="49" charset="0"/>
              </a:rPr>
              <a:t>right</a:t>
            </a:r>
            <a:r>
              <a:rPr lang="en-US" sz="1600" dirty="0">
                <a:solidFill>
                  <a:srgbClr val="000000"/>
                </a:solidFill>
                <a:latin typeface="Consolas" panose="020B0609020204030204" pitchFamily="49" charset="0"/>
              </a:rPr>
              <a:t>);</a:t>
            </a:r>
          </a:p>
          <a:p>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System.</a:t>
            </a:r>
            <a:r>
              <a:rPr lang="en-US" sz="1600" b="1" i="1" dirty="0" err="1">
                <a:solidFill>
                  <a:srgbClr val="0000C0"/>
                </a:solidFill>
                <a:latin typeface="Consolas" panose="020B0609020204030204" pitchFamily="49" charset="0"/>
              </a:rPr>
              <a:t>out</a:t>
            </a:r>
            <a:r>
              <a:rPr lang="en-US" sz="1600" b="1" i="1" dirty="0" err="1">
                <a:solidFill>
                  <a:srgbClr val="000000"/>
                </a:solidFill>
                <a:latin typeface="Consolas" panose="020B0609020204030204" pitchFamily="49" charset="0"/>
              </a:rPr>
              <a:t>.print</a:t>
            </a:r>
            <a:r>
              <a:rPr lang="en-US" sz="1600" b="1" i="1" dirty="0">
                <a:solidFill>
                  <a:srgbClr val="000000"/>
                </a:solidFill>
                <a:latin typeface="Consolas" panose="020B0609020204030204" pitchFamily="49" charset="0"/>
              </a:rPr>
              <a:t>(</a:t>
            </a:r>
            <a:r>
              <a:rPr lang="en-US" sz="1600" b="1" i="1" dirty="0">
                <a:solidFill>
                  <a:srgbClr val="2A00FF"/>
                </a:solidFill>
                <a:latin typeface="Consolas" panose="020B0609020204030204" pitchFamily="49" charset="0"/>
              </a:rPr>
              <a:t>" "</a:t>
            </a:r>
            <a:r>
              <a:rPr lang="en-US" sz="1600" b="1" i="1" dirty="0">
                <a:solidFill>
                  <a:srgbClr val="000000"/>
                </a:solidFill>
                <a:latin typeface="Consolas" panose="020B0609020204030204" pitchFamily="49" charset="0"/>
              </a:rPr>
              <a:t> + </a:t>
            </a:r>
            <a:r>
              <a:rPr lang="en-US" sz="1600" b="1" i="1" dirty="0" err="1">
                <a:solidFill>
                  <a:srgbClr val="6A3E3E"/>
                </a:solidFill>
                <a:latin typeface="Consolas" panose="020B0609020204030204" pitchFamily="49" charset="0"/>
              </a:rPr>
              <a:t>node</a:t>
            </a:r>
            <a:r>
              <a:rPr lang="en-US" sz="1600" b="1" i="1" dirty="0" err="1">
                <a:solidFill>
                  <a:srgbClr val="000000"/>
                </a:solidFill>
                <a:latin typeface="Consolas" panose="020B0609020204030204" pitchFamily="49" charset="0"/>
              </a:rPr>
              <a:t>.</a:t>
            </a:r>
            <a:r>
              <a:rPr lang="en-US" sz="1600" b="1" i="1" dirty="0" err="1">
                <a:solidFill>
                  <a:srgbClr val="0000C0"/>
                </a:solidFill>
                <a:latin typeface="Consolas" panose="020B0609020204030204" pitchFamily="49" charset="0"/>
              </a:rPr>
              <a:t>data</a:t>
            </a:r>
            <a:r>
              <a:rPr lang="en-US" sz="1600" b="1" i="1" dirty="0">
                <a:solidFill>
                  <a:srgbClr val="000000"/>
                </a:solidFill>
                <a:latin typeface="Consolas" panose="020B0609020204030204" pitchFamily="49" charset="0"/>
              </a:rPr>
              <a:t>); </a:t>
            </a:r>
            <a:r>
              <a:rPr lang="en-US" sz="1600" b="1" i="1" dirty="0">
                <a:solidFill>
                  <a:srgbClr val="3F7F5F"/>
                </a:solidFill>
                <a:latin typeface="Consolas" panose="020B0609020204030204" pitchFamily="49" charset="0"/>
              </a:rPr>
              <a:t>//visit node</a:t>
            </a:r>
          </a:p>
          <a:p>
            <a:r>
              <a:rPr lang="en-US" sz="1600" dirty="0">
                <a:solidFill>
                  <a:srgbClr val="000000"/>
                </a:solidFill>
                <a:latin typeface="Consolas" panose="020B0609020204030204" pitchFamily="49" charset="0"/>
              </a:rPr>
              <a:t>	}</a:t>
            </a:r>
          </a:p>
          <a:p>
            <a:r>
              <a:rPr lang="en-US" sz="1600" dirty="0">
                <a:solidFill>
                  <a:srgbClr val="000000"/>
                </a:solidFill>
                <a:latin typeface="Consolas" panose="020B0609020204030204" pitchFamily="49" charset="0"/>
              </a:rPr>
              <a:t>}</a:t>
            </a:r>
            <a:endParaRPr lang="en-US" sz="1600" dirty="0"/>
          </a:p>
        </p:txBody>
      </p:sp>
      <p:grpSp>
        <p:nvGrpSpPr>
          <p:cNvPr id="5" name="Group 4">
            <a:extLst>
              <a:ext uri="{FF2B5EF4-FFF2-40B4-BE49-F238E27FC236}">
                <a16:creationId xmlns:a16="http://schemas.microsoft.com/office/drawing/2014/main" id="{0EAB84BE-A6B6-4475-A1A3-36B168AA3AD0}"/>
              </a:ext>
            </a:extLst>
          </p:cNvPr>
          <p:cNvGrpSpPr/>
          <p:nvPr/>
        </p:nvGrpSpPr>
        <p:grpSpPr>
          <a:xfrm>
            <a:off x="6482353" y="2422195"/>
            <a:ext cx="2337449" cy="2270446"/>
            <a:chOff x="-1780485" y="1696889"/>
            <a:chExt cx="4674249" cy="4053995"/>
          </a:xfrm>
        </p:grpSpPr>
        <p:grpSp>
          <p:nvGrpSpPr>
            <p:cNvPr id="6" name="Group 5">
              <a:extLst>
                <a:ext uri="{FF2B5EF4-FFF2-40B4-BE49-F238E27FC236}">
                  <a16:creationId xmlns:a16="http://schemas.microsoft.com/office/drawing/2014/main" id="{1EE0F487-5126-4C17-ACCB-2A58379A27D9}"/>
                </a:ext>
              </a:extLst>
            </p:cNvPr>
            <p:cNvGrpSpPr/>
            <p:nvPr/>
          </p:nvGrpSpPr>
          <p:grpSpPr>
            <a:xfrm>
              <a:off x="-1780485" y="1696889"/>
              <a:ext cx="4674249" cy="3912956"/>
              <a:chOff x="-241570" y="1123130"/>
              <a:chExt cx="4674249" cy="3912956"/>
            </a:xfrm>
          </p:grpSpPr>
          <p:grpSp>
            <p:nvGrpSpPr>
              <p:cNvPr id="10" name="Group 9">
                <a:extLst>
                  <a:ext uri="{FF2B5EF4-FFF2-40B4-BE49-F238E27FC236}">
                    <a16:creationId xmlns:a16="http://schemas.microsoft.com/office/drawing/2014/main" id="{C83BBFEC-FF45-466B-9D14-5ACDA06ED921}"/>
                  </a:ext>
                </a:extLst>
              </p:cNvPr>
              <p:cNvGrpSpPr/>
              <p:nvPr/>
            </p:nvGrpSpPr>
            <p:grpSpPr>
              <a:xfrm>
                <a:off x="374112" y="3707245"/>
                <a:ext cx="868496" cy="983477"/>
                <a:chOff x="380543" y="3707245"/>
                <a:chExt cx="868496" cy="983477"/>
              </a:xfrm>
            </p:grpSpPr>
            <p:sp>
              <p:nvSpPr>
                <p:cNvPr id="26" name="Rectangle: Rounded Corners 25">
                  <a:extLst>
                    <a:ext uri="{FF2B5EF4-FFF2-40B4-BE49-F238E27FC236}">
                      <a16:creationId xmlns:a16="http://schemas.microsoft.com/office/drawing/2014/main" id="{A9456846-30C9-4059-8CF8-FF31D5E21270}"/>
                    </a:ext>
                  </a:extLst>
                </p:cNvPr>
                <p:cNvSpPr/>
                <p:nvPr/>
              </p:nvSpPr>
              <p:spPr>
                <a:xfrm>
                  <a:off x="496447" y="3707245"/>
                  <a:ext cx="692226" cy="705864"/>
                </a:xfrm>
                <a:prstGeom prst="roundRect">
                  <a:avLst/>
                </a:prstGeom>
                <a:noFill/>
                <a:ln w="28575">
                  <a:solidFill>
                    <a:schemeClr val="tx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7" name="Straight Connector 26">
                  <a:extLst>
                    <a:ext uri="{FF2B5EF4-FFF2-40B4-BE49-F238E27FC236}">
                      <a16:creationId xmlns:a16="http://schemas.microsoft.com/office/drawing/2014/main" id="{3271D30A-4EFD-49C6-8605-ADFF1D739FE7}"/>
                    </a:ext>
                  </a:extLst>
                </p:cNvPr>
                <p:cNvCxnSpPr>
                  <a:stCxn id="26" idx="2"/>
                  <a:endCxn id="26" idx="2"/>
                </p:cNvCxnSpPr>
                <p:nvPr/>
              </p:nvCxnSpPr>
              <p:spPr>
                <a:xfrm>
                  <a:off x="842560" y="4413109"/>
                  <a:ext cx="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481A3722-332E-4B0A-BE42-82957E7EA3F6}"/>
                    </a:ext>
                  </a:extLst>
                </p:cNvPr>
                <p:cNvCxnSpPr>
                  <a:endCxn id="26" idx="2"/>
                </p:cNvCxnSpPr>
                <p:nvPr/>
              </p:nvCxnSpPr>
              <p:spPr>
                <a:xfrm flipV="1">
                  <a:off x="380543" y="4413109"/>
                  <a:ext cx="462017" cy="277613"/>
                </a:xfrm>
                <a:prstGeom prst="line">
                  <a:avLst/>
                </a:prstGeom>
                <a:ln>
                  <a:solidFill>
                    <a:srgbClr val="0072B2"/>
                  </a:solidFill>
                </a:ln>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07A15D65-214D-4F68-A080-5DF0DC54C16C}"/>
                    </a:ext>
                  </a:extLst>
                </p:cNvPr>
                <p:cNvCxnSpPr>
                  <a:stCxn id="26" idx="2"/>
                </p:cNvCxnSpPr>
                <p:nvPr/>
              </p:nvCxnSpPr>
              <p:spPr>
                <a:xfrm>
                  <a:off x="842560" y="4413109"/>
                  <a:ext cx="406479" cy="277613"/>
                </a:xfrm>
                <a:prstGeom prst="line">
                  <a:avLst/>
                </a:prstGeom>
                <a:ln>
                  <a:solidFill>
                    <a:srgbClr val="0072B2"/>
                  </a:solidFill>
                </a:ln>
              </p:spPr>
              <p:style>
                <a:lnRef idx="2">
                  <a:schemeClr val="accent1"/>
                </a:lnRef>
                <a:fillRef idx="0">
                  <a:schemeClr val="accent1"/>
                </a:fillRef>
                <a:effectRef idx="1">
                  <a:schemeClr val="accent1"/>
                </a:effectRef>
                <a:fontRef idx="minor">
                  <a:schemeClr val="tx1"/>
                </a:fontRef>
              </p:style>
            </p:cxnSp>
          </p:grpSp>
          <p:cxnSp>
            <p:nvCxnSpPr>
              <p:cNvPr id="11" name="Straight Connector 10">
                <a:extLst>
                  <a:ext uri="{FF2B5EF4-FFF2-40B4-BE49-F238E27FC236}">
                    <a16:creationId xmlns:a16="http://schemas.microsoft.com/office/drawing/2014/main" id="{0159CF1D-1EE5-424B-9A6F-42CEB99F78D5}"/>
                  </a:ext>
                </a:extLst>
              </p:cNvPr>
              <p:cNvCxnSpPr/>
              <p:nvPr/>
            </p:nvCxnSpPr>
            <p:spPr>
              <a:xfrm>
                <a:off x="3335357" y="4413109"/>
                <a:ext cx="0" cy="0"/>
              </a:xfrm>
              <a:prstGeom prst="line">
                <a:avLst/>
              </a:prstGeom>
            </p:spPr>
            <p:style>
              <a:lnRef idx="2">
                <a:schemeClr val="accent1"/>
              </a:lnRef>
              <a:fillRef idx="0">
                <a:schemeClr val="accent1"/>
              </a:fillRef>
              <a:effectRef idx="1">
                <a:schemeClr val="accent1"/>
              </a:effectRef>
              <a:fontRef idx="minor">
                <a:schemeClr val="tx1"/>
              </a:fontRef>
            </p:style>
          </p:cxnSp>
          <p:sp>
            <p:nvSpPr>
              <p:cNvPr id="12" name="Rectangle: Rounded Corners 11">
                <a:extLst>
                  <a:ext uri="{FF2B5EF4-FFF2-40B4-BE49-F238E27FC236}">
                    <a16:creationId xmlns:a16="http://schemas.microsoft.com/office/drawing/2014/main" id="{A831CE6D-CCF9-4C06-A011-3EF829BA64BD}"/>
                  </a:ext>
                </a:extLst>
              </p:cNvPr>
              <p:cNvSpPr/>
              <p:nvPr/>
            </p:nvSpPr>
            <p:spPr>
              <a:xfrm>
                <a:off x="1709449" y="2653722"/>
                <a:ext cx="692226" cy="705864"/>
              </a:xfrm>
              <a:prstGeom prst="roundRect">
                <a:avLst/>
              </a:prstGeom>
              <a:noFill/>
              <a:ln w="28575">
                <a:solidFill>
                  <a:schemeClr val="tx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AF200A9D-FB58-4859-A547-8419FBA02875}"/>
                  </a:ext>
                </a:extLst>
              </p:cNvPr>
              <p:cNvCxnSpPr>
                <a:stCxn id="26" idx="0"/>
                <a:endCxn id="12" idx="2"/>
              </p:cNvCxnSpPr>
              <p:nvPr/>
            </p:nvCxnSpPr>
            <p:spPr>
              <a:xfrm flipV="1">
                <a:off x="836129" y="3359586"/>
                <a:ext cx="1219433" cy="347659"/>
              </a:xfrm>
              <a:prstGeom prst="line">
                <a:avLst/>
              </a:prstGeom>
              <a:ln>
                <a:solidFill>
                  <a:srgbClr val="0072B2"/>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70210850-7904-4A7C-9C78-34BB1DB74C7F}"/>
                  </a:ext>
                </a:extLst>
              </p:cNvPr>
              <p:cNvCxnSpPr>
                <a:stCxn id="12" idx="2"/>
                <a:endCxn id="22" idx="0"/>
              </p:cNvCxnSpPr>
              <p:nvPr/>
            </p:nvCxnSpPr>
            <p:spPr>
              <a:xfrm>
                <a:off x="2055562" y="3359586"/>
                <a:ext cx="1307564" cy="347659"/>
              </a:xfrm>
              <a:prstGeom prst="line">
                <a:avLst/>
              </a:prstGeom>
              <a:ln>
                <a:solidFill>
                  <a:srgbClr val="0072B2"/>
                </a:solidFill>
              </a:ln>
            </p:spPr>
            <p:style>
              <a:lnRef idx="2">
                <a:schemeClr val="accent1"/>
              </a:lnRef>
              <a:fillRef idx="0">
                <a:schemeClr val="accent1"/>
              </a:fillRef>
              <a:effectRef idx="1">
                <a:schemeClr val="accent1"/>
              </a:effectRef>
              <a:fontRef idx="minor">
                <a:schemeClr val="tx1"/>
              </a:fontRef>
            </p:style>
          </p:cxnSp>
          <p:sp>
            <p:nvSpPr>
              <p:cNvPr id="15" name="Isosceles Triangle 14">
                <a:extLst>
                  <a:ext uri="{FF2B5EF4-FFF2-40B4-BE49-F238E27FC236}">
                    <a16:creationId xmlns:a16="http://schemas.microsoft.com/office/drawing/2014/main" id="{5EA47562-6901-4228-97D6-AF0539F4E350}"/>
                  </a:ext>
                </a:extLst>
              </p:cNvPr>
              <p:cNvSpPr/>
              <p:nvPr/>
            </p:nvSpPr>
            <p:spPr>
              <a:xfrm>
                <a:off x="-241570" y="3071874"/>
                <a:ext cx="2139106" cy="1951818"/>
              </a:xfrm>
              <a:prstGeom prst="triangle">
                <a:avLst/>
              </a:prstGeom>
              <a:noFill/>
              <a:ln w="12700">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16" name="Group 15">
                <a:extLst>
                  <a:ext uri="{FF2B5EF4-FFF2-40B4-BE49-F238E27FC236}">
                    <a16:creationId xmlns:a16="http://schemas.microsoft.com/office/drawing/2014/main" id="{65096439-31BC-441C-8E71-418BDA63D7AF}"/>
                  </a:ext>
                </a:extLst>
              </p:cNvPr>
              <p:cNvGrpSpPr/>
              <p:nvPr/>
            </p:nvGrpSpPr>
            <p:grpSpPr>
              <a:xfrm>
                <a:off x="2901109" y="3707245"/>
                <a:ext cx="868496" cy="983477"/>
                <a:chOff x="380543" y="3707245"/>
                <a:chExt cx="868496" cy="983477"/>
              </a:xfrm>
            </p:grpSpPr>
            <p:sp>
              <p:nvSpPr>
                <p:cNvPr id="22" name="Rectangle: Rounded Corners 21">
                  <a:extLst>
                    <a:ext uri="{FF2B5EF4-FFF2-40B4-BE49-F238E27FC236}">
                      <a16:creationId xmlns:a16="http://schemas.microsoft.com/office/drawing/2014/main" id="{2953939F-6445-47F0-96F6-9394E24BA26A}"/>
                    </a:ext>
                  </a:extLst>
                </p:cNvPr>
                <p:cNvSpPr/>
                <p:nvPr/>
              </p:nvSpPr>
              <p:spPr>
                <a:xfrm>
                  <a:off x="496447" y="3707245"/>
                  <a:ext cx="692226" cy="705864"/>
                </a:xfrm>
                <a:prstGeom prst="roundRect">
                  <a:avLst/>
                </a:prstGeom>
                <a:noFill/>
                <a:ln w="28575">
                  <a:solidFill>
                    <a:schemeClr val="tx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3" name="Straight Connector 22">
                  <a:extLst>
                    <a:ext uri="{FF2B5EF4-FFF2-40B4-BE49-F238E27FC236}">
                      <a16:creationId xmlns:a16="http://schemas.microsoft.com/office/drawing/2014/main" id="{D511988E-CBE1-495D-A31A-2C12E9958B9D}"/>
                    </a:ext>
                  </a:extLst>
                </p:cNvPr>
                <p:cNvCxnSpPr>
                  <a:stCxn id="22" idx="2"/>
                  <a:endCxn id="22" idx="2"/>
                </p:cNvCxnSpPr>
                <p:nvPr/>
              </p:nvCxnSpPr>
              <p:spPr>
                <a:xfrm>
                  <a:off x="842560" y="4413109"/>
                  <a:ext cx="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B3ABCC85-11F4-4B9D-9BEE-709E2BEAEEBB}"/>
                    </a:ext>
                  </a:extLst>
                </p:cNvPr>
                <p:cNvCxnSpPr>
                  <a:endCxn id="22" idx="2"/>
                </p:cNvCxnSpPr>
                <p:nvPr/>
              </p:nvCxnSpPr>
              <p:spPr>
                <a:xfrm flipV="1">
                  <a:off x="380543" y="4413109"/>
                  <a:ext cx="462017" cy="277613"/>
                </a:xfrm>
                <a:prstGeom prst="line">
                  <a:avLst/>
                </a:prstGeom>
                <a:ln>
                  <a:solidFill>
                    <a:srgbClr val="0072B2"/>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13B7F406-E3FE-4E8C-8C70-BC7D0CB2015B}"/>
                    </a:ext>
                  </a:extLst>
                </p:cNvPr>
                <p:cNvCxnSpPr>
                  <a:stCxn id="22" idx="2"/>
                </p:cNvCxnSpPr>
                <p:nvPr/>
              </p:nvCxnSpPr>
              <p:spPr>
                <a:xfrm>
                  <a:off x="842560" y="4413109"/>
                  <a:ext cx="406479" cy="277613"/>
                </a:xfrm>
                <a:prstGeom prst="line">
                  <a:avLst/>
                </a:prstGeom>
                <a:ln>
                  <a:solidFill>
                    <a:srgbClr val="0072B2"/>
                  </a:solidFill>
                </a:ln>
              </p:spPr>
              <p:style>
                <a:lnRef idx="2">
                  <a:schemeClr val="accent1"/>
                </a:lnRef>
                <a:fillRef idx="0">
                  <a:schemeClr val="accent1"/>
                </a:fillRef>
                <a:effectRef idx="1">
                  <a:schemeClr val="accent1"/>
                </a:effectRef>
                <a:fontRef idx="minor">
                  <a:schemeClr val="tx1"/>
                </a:fontRef>
              </p:style>
            </p:cxnSp>
          </p:grpSp>
          <p:sp>
            <p:nvSpPr>
              <p:cNvPr id="17" name="Isosceles Triangle 16">
                <a:extLst>
                  <a:ext uri="{FF2B5EF4-FFF2-40B4-BE49-F238E27FC236}">
                    <a16:creationId xmlns:a16="http://schemas.microsoft.com/office/drawing/2014/main" id="{317C8DD0-ED04-4FFA-A926-CD4744F048E9}"/>
                  </a:ext>
                </a:extLst>
              </p:cNvPr>
              <p:cNvSpPr/>
              <p:nvPr/>
            </p:nvSpPr>
            <p:spPr>
              <a:xfrm>
                <a:off x="2293573" y="3084268"/>
                <a:ext cx="2139106" cy="1951818"/>
              </a:xfrm>
              <a:prstGeom prst="triangle">
                <a:avLst/>
              </a:prstGeom>
              <a:noFill/>
              <a:ln w="12700">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869AF28B-173D-449A-8B39-22A105DB2DA1}"/>
                  </a:ext>
                </a:extLst>
              </p:cNvPr>
              <p:cNvSpPr txBox="1"/>
              <p:nvPr/>
            </p:nvSpPr>
            <p:spPr>
              <a:xfrm>
                <a:off x="84737" y="3882826"/>
                <a:ext cx="748922" cy="769442"/>
              </a:xfrm>
              <a:prstGeom prst="rect">
                <a:avLst/>
              </a:prstGeom>
              <a:noFill/>
            </p:spPr>
            <p:txBody>
              <a:bodyPr wrap="none" rtlCol="0">
                <a:spAutoFit/>
              </a:bodyPr>
              <a:lstStyle/>
              <a:p>
                <a:r>
                  <a:rPr lang="en-US" sz="4400" dirty="0">
                    <a:solidFill>
                      <a:schemeClr val="tx2">
                        <a:lumMod val="60000"/>
                        <a:lumOff val="40000"/>
                      </a:schemeClr>
                    </a:solidFill>
                  </a:rPr>
                  <a:t>…</a:t>
                </a:r>
                <a:endParaRPr lang="en-US" dirty="0">
                  <a:solidFill>
                    <a:schemeClr val="tx2">
                      <a:lumMod val="60000"/>
                      <a:lumOff val="40000"/>
                    </a:schemeClr>
                  </a:solidFill>
                </a:endParaRPr>
              </a:p>
            </p:txBody>
          </p:sp>
          <p:sp>
            <p:nvSpPr>
              <p:cNvPr id="19" name="TextBox 18">
                <a:extLst>
                  <a:ext uri="{FF2B5EF4-FFF2-40B4-BE49-F238E27FC236}">
                    <a16:creationId xmlns:a16="http://schemas.microsoft.com/office/drawing/2014/main" id="{9FDB4F59-67CD-4803-A4AD-14205673C52B}"/>
                  </a:ext>
                </a:extLst>
              </p:cNvPr>
              <p:cNvSpPr txBox="1"/>
              <p:nvPr/>
            </p:nvSpPr>
            <p:spPr>
              <a:xfrm>
                <a:off x="2657689" y="3882826"/>
                <a:ext cx="748922" cy="769442"/>
              </a:xfrm>
              <a:prstGeom prst="rect">
                <a:avLst/>
              </a:prstGeom>
              <a:noFill/>
            </p:spPr>
            <p:txBody>
              <a:bodyPr wrap="none" rtlCol="0">
                <a:spAutoFit/>
              </a:bodyPr>
              <a:lstStyle/>
              <a:p>
                <a:r>
                  <a:rPr lang="en-US" sz="4400" dirty="0">
                    <a:solidFill>
                      <a:schemeClr val="tx2">
                        <a:lumMod val="60000"/>
                        <a:lumOff val="40000"/>
                      </a:schemeClr>
                    </a:solidFill>
                  </a:rPr>
                  <a:t>…</a:t>
                </a:r>
                <a:endParaRPr lang="en-US" dirty="0">
                  <a:solidFill>
                    <a:schemeClr val="tx2">
                      <a:lumMod val="60000"/>
                      <a:lumOff val="40000"/>
                    </a:schemeClr>
                  </a:solidFill>
                </a:endParaRPr>
              </a:p>
            </p:txBody>
          </p:sp>
          <p:sp>
            <p:nvSpPr>
              <p:cNvPr id="20" name="TextBox 19">
                <a:extLst>
                  <a:ext uri="{FF2B5EF4-FFF2-40B4-BE49-F238E27FC236}">
                    <a16:creationId xmlns:a16="http://schemas.microsoft.com/office/drawing/2014/main" id="{BD325CEB-AC90-4C1C-85E0-98B2876229AC}"/>
                  </a:ext>
                </a:extLst>
              </p:cNvPr>
              <p:cNvSpPr txBox="1"/>
              <p:nvPr/>
            </p:nvSpPr>
            <p:spPr>
              <a:xfrm>
                <a:off x="1331288" y="1123130"/>
                <a:ext cx="748922" cy="769442"/>
              </a:xfrm>
              <a:prstGeom prst="rect">
                <a:avLst/>
              </a:prstGeom>
              <a:noFill/>
            </p:spPr>
            <p:txBody>
              <a:bodyPr wrap="none" rtlCol="0">
                <a:spAutoFit/>
              </a:bodyPr>
              <a:lstStyle/>
              <a:p>
                <a:r>
                  <a:rPr lang="en-US" sz="4400" dirty="0">
                    <a:solidFill>
                      <a:schemeClr val="tx2">
                        <a:lumMod val="60000"/>
                        <a:lumOff val="40000"/>
                      </a:schemeClr>
                    </a:solidFill>
                  </a:rPr>
                  <a:t>…</a:t>
                </a:r>
                <a:endParaRPr lang="en-US" dirty="0">
                  <a:solidFill>
                    <a:schemeClr val="tx2">
                      <a:lumMod val="60000"/>
                      <a:lumOff val="40000"/>
                    </a:schemeClr>
                  </a:solidFill>
                </a:endParaRPr>
              </a:p>
            </p:txBody>
          </p:sp>
          <p:cxnSp>
            <p:nvCxnSpPr>
              <p:cNvPr id="21" name="Straight Connector 20">
                <a:extLst>
                  <a:ext uri="{FF2B5EF4-FFF2-40B4-BE49-F238E27FC236}">
                    <a16:creationId xmlns:a16="http://schemas.microsoft.com/office/drawing/2014/main" id="{82BA0501-054B-42BA-B79D-E667F88C9D62}"/>
                  </a:ext>
                </a:extLst>
              </p:cNvPr>
              <p:cNvCxnSpPr>
                <a:stCxn id="12" idx="0"/>
              </p:cNvCxnSpPr>
              <p:nvPr/>
            </p:nvCxnSpPr>
            <p:spPr>
              <a:xfrm flipV="1">
                <a:off x="2055562" y="2277293"/>
                <a:ext cx="0" cy="376429"/>
              </a:xfrm>
              <a:prstGeom prst="line">
                <a:avLst/>
              </a:prstGeom>
              <a:ln>
                <a:solidFill>
                  <a:srgbClr val="0072B2"/>
                </a:solidFill>
              </a:ln>
            </p:spPr>
            <p:style>
              <a:lnRef idx="2">
                <a:schemeClr val="accent1"/>
              </a:lnRef>
              <a:fillRef idx="0">
                <a:schemeClr val="accent1"/>
              </a:fillRef>
              <a:effectRef idx="1">
                <a:schemeClr val="accent1"/>
              </a:effectRef>
              <a:fontRef idx="minor">
                <a:schemeClr val="tx1"/>
              </a:fontRef>
            </p:style>
          </p:cxnSp>
        </p:grpSp>
        <p:sp>
          <p:nvSpPr>
            <p:cNvPr id="7" name="TextBox 6">
              <a:extLst>
                <a:ext uri="{FF2B5EF4-FFF2-40B4-BE49-F238E27FC236}">
                  <a16:creationId xmlns:a16="http://schemas.microsoft.com/office/drawing/2014/main" id="{B4C6519D-160E-4EA5-813B-DA120630E7FC}"/>
                </a:ext>
              </a:extLst>
            </p:cNvPr>
            <p:cNvSpPr txBox="1"/>
            <p:nvPr/>
          </p:nvSpPr>
          <p:spPr>
            <a:xfrm>
              <a:off x="-1766453" y="5077819"/>
              <a:ext cx="312907" cy="369332"/>
            </a:xfrm>
            <a:prstGeom prst="rect">
              <a:avLst/>
            </a:prstGeom>
            <a:noFill/>
          </p:spPr>
          <p:txBody>
            <a:bodyPr wrap="none" rtlCol="0">
              <a:spAutoFit/>
            </a:bodyPr>
            <a:lstStyle/>
            <a:p>
              <a:r>
                <a:rPr lang="en-US" dirty="0">
                  <a:solidFill>
                    <a:srgbClr val="FF0000"/>
                  </a:solidFill>
                </a:rPr>
                <a:t>1</a:t>
              </a:r>
            </a:p>
          </p:txBody>
        </p:sp>
        <p:sp>
          <p:nvSpPr>
            <p:cNvPr id="8" name="TextBox 7">
              <a:extLst>
                <a:ext uri="{FF2B5EF4-FFF2-40B4-BE49-F238E27FC236}">
                  <a16:creationId xmlns:a16="http://schemas.microsoft.com/office/drawing/2014/main" id="{7B970A66-E071-4E2B-A02A-58D6E1888D1F}"/>
                </a:ext>
              </a:extLst>
            </p:cNvPr>
            <p:cNvSpPr txBox="1"/>
            <p:nvPr/>
          </p:nvSpPr>
          <p:spPr>
            <a:xfrm>
              <a:off x="803042" y="5091423"/>
              <a:ext cx="625725" cy="659461"/>
            </a:xfrm>
            <a:prstGeom prst="rect">
              <a:avLst/>
            </a:prstGeom>
            <a:noFill/>
          </p:spPr>
          <p:txBody>
            <a:bodyPr wrap="none" rtlCol="0">
              <a:spAutoFit/>
            </a:bodyPr>
            <a:lstStyle/>
            <a:p>
              <a:r>
                <a:rPr lang="en-US" dirty="0">
                  <a:solidFill>
                    <a:srgbClr val="FF0000"/>
                  </a:solidFill>
                </a:rPr>
                <a:t>2</a:t>
              </a:r>
            </a:p>
          </p:txBody>
        </p:sp>
        <p:sp>
          <p:nvSpPr>
            <p:cNvPr id="9" name="TextBox 8">
              <a:extLst>
                <a:ext uri="{FF2B5EF4-FFF2-40B4-BE49-F238E27FC236}">
                  <a16:creationId xmlns:a16="http://schemas.microsoft.com/office/drawing/2014/main" id="{E951147B-FBB0-4FB8-B403-DBB8ED4241FE}"/>
                </a:ext>
              </a:extLst>
            </p:cNvPr>
            <p:cNvSpPr txBox="1"/>
            <p:nvPr/>
          </p:nvSpPr>
          <p:spPr>
            <a:xfrm>
              <a:off x="42286" y="3379347"/>
              <a:ext cx="625725" cy="659461"/>
            </a:xfrm>
            <a:prstGeom prst="rect">
              <a:avLst/>
            </a:prstGeom>
            <a:noFill/>
          </p:spPr>
          <p:txBody>
            <a:bodyPr wrap="none" rtlCol="0">
              <a:spAutoFit/>
            </a:bodyPr>
            <a:lstStyle/>
            <a:p>
              <a:r>
                <a:rPr lang="en-US" dirty="0">
                  <a:solidFill>
                    <a:srgbClr val="FF0000"/>
                  </a:solidFill>
                </a:rPr>
                <a:t>3</a:t>
              </a:r>
            </a:p>
          </p:txBody>
        </p:sp>
      </p:grpSp>
      <p:sp>
        <p:nvSpPr>
          <p:cNvPr id="30" name="Slide Number Placeholder 29">
            <a:extLst>
              <a:ext uri="{FF2B5EF4-FFF2-40B4-BE49-F238E27FC236}">
                <a16:creationId xmlns:a16="http://schemas.microsoft.com/office/drawing/2014/main" id="{AE5C6747-5228-E741-8B07-4269D7440A44}"/>
              </a:ext>
            </a:extLst>
          </p:cNvPr>
          <p:cNvSpPr>
            <a:spLocks noGrp="1"/>
          </p:cNvSpPr>
          <p:nvPr>
            <p:ph type="sldNum" sz="quarter" idx="12"/>
          </p:nvPr>
        </p:nvSpPr>
        <p:spPr/>
        <p:txBody>
          <a:bodyPr/>
          <a:lstStyle/>
          <a:p>
            <a:fld id="{66B7A6BE-7A3D-1C4F-BEDA-C5431FB9FC0F}" type="slidenum">
              <a:rPr lang="en-US" smtClean="0"/>
              <a:pPr/>
              <a:t>20</a:t>
            </a:fld>
            <a:endParaRPr lang="en-US" dirty="0"/>
          </a:p>
        </p:txBody>
      </p:sp>
    </p:spTree>
    <p:extLst>
      <p:ext uri="{BB962C8B-B14F-4D97-AF65-F5344CB8AC3E}">
        <p14:creationId xmlns:p14="http://schemas.microsoft.com/office/powerpoint/2010/main" val="25193093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1F35697-52BD-4BCE-B9BD-DF54B0083B41}"/>
              </a:ext>
            </a:extLst>
          </p:cNvPr>
          <p:cNvSpPr>
            <a:spLocks noGrp="1"/>
          </p:cNvSpPr>
          <p:nvPr>
            <p:ph type="title"/>
          </p:nvPr>
        </p:nvSpPr>
        <p:spPr/>
        <p:txBody>
          <a:bodyPr/>
          <a:lstStyle/>
          <a:p>
            <a:r>
              <a:rPr lang="en-AU" dirty="0"/>
              <a:t>Post-order Traversal</a:t>
            </a:r>
          </a:p>
        </p:txBody>
      </p:sp>
      <p:pic>
        <p:nvPicPr>
          <p:cNvPr id="2050" name="Picture 2" descr="image">
            <a:extLst>
              <a:ext uri="{FF2B5EF4-FFF2-40B4-BE49-F238E27FC236}">
                <a16:creationId xmlns:a16="http://schemas.microsoft.com/office/drawing/2014/main" id="{70356EBB-A1A1-4FC8-87D4-66817D66AD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6357" y="1014799"/>
            <a:ext cx="3230029" cy="356961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a:extLst>
              <a:ext uri="{FF2B5EF4-FFF2-40B4-BE49-F238E27FC236}">
                <a16:creationId xmlns:a16="http://schemas.microsoft.com/office/drawing/2014/main" id="{1FDA7E4A-5AEF-404A-95B4-1B67217AA5E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56718" y="1371600"/>
            <a:ext cx="3590925" cy="2400300"/>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DC2A3411-E5FD-B744-A230-ED2E3D1EDA07}"/>
              </a:ext>
            </a:extLst>
          </p:cNvPr>
          <p:cNvSpPr>
            <a:spLocks noGrp="1"/>
          </p:cNvSpPr>
          <p:nvPr>
            <p:ph type="sldNum" sz="quarter" idx="12"/>
          </p:nvPr>
        </p:nvSpPr>
        <p:spPr/>
        <p:txBody>
          <a:bodyPr/>
          <a:lstStyle/>
          <a:p>
            <a:fld id="{66B7A6BE-7A3D-1C4F-BEDA-C5431FB9FC0F}" type="slidenum">
              <a:rPr lang="en-US" smtClean="0"/>
              <a:pPr/>
              <a:t>21</a:t>
            </a:fld>
            <a:endParaRPr lang="en-US" dirty="0"/>
          </a:p>
        </p:txBody>
      </p:sp>
    </p:spTree>
    <p:extLst>
      <p:ext uri="{BB962C8B-B14F-4D97-AF65-F5344CB8AC3E}">
        <p14:creationId xmlns:p14="http://schemas.microsoft.com/office/powerpoint/2010/main" val="18650641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A12F8CD-922D-40E5-A421-0403697DB76A}"/>
              </a:ext>
            </a:extLst>
          </p:cNvPr>
          <p:cNvSpPr>
            <a:spLocks noGrp="1"/>
          </p:cNvSpPr>
          <p:nvPr>
            <p:ph idx="1"/>
          </p:nvPr>
        </p:nvSpPr>
        <p:spPr>
          <a:xfrm>
            <a:off x="195943" y="902524"/>
            <a:ext cx="8728363" cy="3918858"/>
          </a:xfrm>
        </p:spPr>
        <p:txBody>
          <a:bodyPr/>
          <a:lstStyle/>
          <a:p>
            <a:r>
              <a:rPr lang="en-AU" dirty="0"/>
              <a:t>Start from root, visit nodes layer by layer, from left to right</a:t>
            </a:r>
          </a:p>
          <a:p>
            <a:endParaRPr lang="en-AU" dirty="0"/>
          </a:p>
        </p:txBody>
      </p:sp>
      <p:sp>
        <p:nvSpPr>
          <p:cNvPr id="3" name="Title 2">
            <a:extLst>
              <a:ext uri="{FF2B5EF4-FFF2-40B4-BE49-F238E27FC236}">
                <a16:creationId xmlns:a16="http://schemas.microsoft.com/office/drawing/2014/main" id="{226DAC5F-241A-4DC3-9115-1457B8BB1D51}"/>
              </a:ext>
            </a:extLst>
          </p:cNvPr>
          <p:cNvSpPr>
            <a:spLocks noGrp="1"/>
          </p:cNvSpPr>
          <p:nvPr>
            <p:ph type="title"/>
          </p:nvPr>
        </p:nvSpPr>
        <p:spPr/>
        <p:txBody>
          <a:bodyPr/>
          <a:lstStyle/>
          <a:p>
            <a:r>
              <a:rPr lang="en-AU" dirty="0"/>
              <a:t>Breadth First Traversal</a:t>
            </a:r>
          </a:p>
        </p:txBody>
      </p:sp>
      <p:sp>
        <p:nvSpPr>
          <p:cNvPr id="4" name="Rectangle 3">
            <a:extLst>
              <a:ext uri="{FF2B5EF4-FFF2-40B4-BE49-F238E27FC236}">
                <a16:creationId xmlns:a16="http://schemas.microsoft.com/office/drawing/2014/main" id="{151491FC-B275-4693-8A02-5153D98C23E4}"/>
              </a:ext>
            </a:extLst>
          </p:cNvPr>
          <p:cNvSpPr/>
          <p:nvPr/>
        </p:nvSpPr>
        <p:spPr>
          <a:xfrm>
            <a:off x="255980" y="1556639"/>
            <a:ext cx="8601693" cy="3293209"/>
          </a:xfrm>
          <a:prstGeom prst="rect">
            <a:avLst/>
          </a:prstGeom>
        </p:spPr>
        <p:txBody>
          <a:bodyPr wrap="square">
            <a:spAutoFit/>
          </a:bodyPr>
          <a:lstStyle/>
          <a:p>
            <a:r>
              <a:rPr lang="en-US" sz="1600" b="1" dirty="0">
                <a:solidFill>
                  <a:srgbClr val="7F0055"/>
                </a:solidFill>
                <a:latin typeface="Consolas" panose="020B0609020204030204" pitchFamily="49" charset="0"/>
              </a:rPr>
              <a:t>private</a:t>
            </a:r>
            <a:r>
              <a:rPr lang="en-US" sz="1600" b="1" dirty="0">
                <a:solidFill>
                  <a:srgbClr val="000000"/>
                </a:solidFill>
                <a:latin typeface="Consolas" panose="020B0609020204030204" pitchFamily="49" charset="0"/>
              </a:rPr>
              <a:t> </a:t>
            </a:r>
            <a:r>
              <a:rPr lang="en-US" sz="1600" b="1" dirty="0">
                <a:solidFill>
                  <a:srgbClr val="7F0055"/>
                </a:solidFill>
                <a:latin typeface="Consolas" panose="020B0609020204030204" pitchFamily="49" charset="0"/>
              </a:rPr>
              <a:t>void</a:t>
            </a:r>
            <a:r>
              <a:rPr lang="en-US" sz="1600" b="1" dirty="0">
                <a:solidFill>
                  <a:srgbClr val="000000"/>
                </a:solidFill>
                <a:latin typeface="Consolas" panose="020B0609020204030204" pitchFamily="49" charset="0"/>
              </a:rPr>
              <a:t> </a:t>
            </a:r>
            <a:r>
              <a:rPr lang="en-US" sz="1600" b="1" dirty="0" err="1">
                <a:solidFill>
                  <a:srgbClr val="000000"/>
                </a:solidFill>
                <a:latin typeface="Consolas" panose="020B0609020204030204" pitchFamily="49" charset="0"/>
              </a:rPr>
              <a:t>bfTraverse</a:t>
            </a:r>
            <a:r>
              <a:rPr lang="en-US" sz="1600" b="1" dirty="0">
                <a:solidFill>
                  <a:srgbClr val="000000"/>
                </a:solidFill>
                <a:latin typeface="Consolas" panose="020B0609020204030204" pitchFamily="49" charset="0"/>
              </a:rPr>
              <a:t>() {</a:t>
            </a:r>
            <a:endParaRPr lang="en-US" sz="1600" b="1" dirty="0">
              <a:solidFill>
                <a:srgbClr val="3F7F5F"/>
              </a:solidFill>
              <a:latin typeface="Consolas" panose="020B0609020204030204" pitchFamily="49" charset="0"/>
            </a:endParaRPr>
          </a:p>
          <a:p>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System.</a:t>
            </a:r>
            <a:r>
              <a:rPr lang="en-US" sz="1600" b="1" i="1" dirty="0" err="1">
                <a:solidFill>
                  <a:srgbClr val="0000C0"/>
                </a:solidFill>
                <a:latin typeface="Consolas" panose="020B0609020204030204" pitchFamily="49" charset="0"/>
              </a:rPr>
              <a:t>out</a:t>
            </a:r>
            <a:r>
              <a:rPr lang="en-US" sz="1600" b="1" i="1" dirty="0" err="1">
                <a:solidFill>
                  <a:srgbClr val="000000"/>
                </a:solidFill>
                <a:latin typeface="Consolas" panose="020B0609020204030204" pitchFamily="49" charset="0"/>
              </a:rPr>
              <a:t>.print</a:t>
            </a:r>
            <a:r>
              <a:rPr lang="en-US" sz="1600" b="1" i="1" dirty="0">
                <a:solidFill>
                  <a:srgbClr val="000000"/>
                </a:solidFill>
                <a:latin typeface="Consolas" panose="020B0609020204030204" pitchFamily="49" charset="0"/>
              </a:rPr>
              <a:t>(</a:t>
            </a:r>
            <a:r>
              <a:rPr lang="en-US" sz="1600" b="1" i="1" dirty="0">
                <a:solidFill>
                  <a:srgbClr val="2A00FF"/>
                </a:solidFill>
                <a:latin typeface="Consolas" panose="020B0609020204030204" pitchFamily="49" charset="0"/>
              </a:rPr>
              <a:t>"\</a:t>
            </a:r>
            <a:r>
              <a:rPr lang="en-US" sz="1600" b="1" i="1" dirty="0" err="1">
                <a:solidFill>
                  <a:srgbClr val="2A00FF"/>
                </a:solidFill>
                <a:latin typeface="Consolas" panose="020B0609020204030204" pitchFamily="49" charset="0"/>
              </a:rPr>
              <a:t>nBreadth</a:t>
            </a:r>
            <a:r>
              <a:rPr lang="en-US" sz="1600" b="1" i="1" dirty="0">
                <a:solidFill>
                  <a:srgbClr val="2A00FF"/>
                </a:solidFill>
                <a:latin typeface="Consolas" panose="020B0609020204030204" pitchFamily="49" charset="0"/>
              </a:rPr>
              <a:t>-first traversal iterative: "</a:t>
            </a:r>
            <a:r>
              <a:rPr lang="en-US" sz="1600" b="1" i="1" dirty="0">
                <a:solidFill>
                  <a:srgbClr val="000000"/>
                </a:solidFill>
                <a:latin typeface="Consolas" panose="020B0609020204030204" pitchFamily="49" charset="0"/>
              </a:rPr>
              <a:t>);</a:t>
            </a:r>
          </a:p>
          <a:p>
            <a:r>
              <a:rPr lang="en-US" sz="1600" dirty="0">
                <a:solidFill>
                  <a:srgbClr val="000000"/>
                </a:solidFill>
                <a:latin typeface="Consolas" panose="020B0609020204030204" pitchFamily="49" charset="0"/>
              </a:rPr>
              <a:t>	Queue&lt;</a:t>
            </a:r>
            <a:r>
              <a:rPr lang="en-US" sz="1600" dirty="0" err="1">
                <a:solidFill>
                  <a:srgbClr val="000000"/>
                </a:solidFill>
                <a:latin typeface="Consolas" panose="020B0609020204030204" pitchFamily="49" charset="0"/>
              </a:rPr>
              <a:t>BNode</a:t>
            </a:r>
            <a:r>
              <a:rPr lang="en-US" sz="1600" dirty="0">
                <a:solidFill>
                  <a:srgbClr val="000000"/>
                </a:solidFill>
                <a:latin typeface="Consolas" panose="020B0609020204030204" pitchFamily="49" charset="0"/>
              </a:rPr>
              <a:t>&gt; </a:t>
            </a:r>
            <a:r>
              <a:rPr lang="en-US" sz="1600" dirty="0">
                <a:solidFill>
                  <a:srgbClr val="6A3E3E"/>
                </a:solidFill>
                <a:latin typeface="Consolas" panose="020B0609020204030204" pitchFamily="49" charset="0"/>
              </a:rPr>
              <a:t>q</a:t>
            </a:r>
            <a:r>
              <a:rPr lang="en-US" sz="1600" dirty="0">
                <a:solidFill>
                  <a:srgbClr val="000000"/>
                </a:solidFill>
                <a:latin typeface="Consolas" panose="020B0609020204030204" pitchFamily="49" charset="0"/>
              </a:rPr>
              <a:t> = </a:t>
            </a:r>
            <a:r>
              <a:rPr lang="en-US" sz="1600" b="1" dirty="0">
                <a:solidFill>
                  <a:srgbClr val="7F0055"/>
                </a:solidFill>
                <a:latin typeface="Consolas" panose="020B0609020204030204" pitchFamily="49" charset="0"/>
              </a:rPr>
              <a:t>new</a:t>
            </a:r>
            <a:r>
              <a:rPr lang="en-US" sz="1600" b="1" dirty="0">
                <a:solidFill>
                  <a:srgbClr val="000000"/>
                </a:solidFill>
                <a:latin typeface="Consolas" panose="020B0609020204030204" pitchFamily="49" charset="0"/>
              </a:rPr>
              <a:t> LinkedList&lt;</a:t>
            </a:r>
            <a:r>
              <a:rPr lang="en-US" sz="1600" b="1" dirty="0" err="1">
                <a:solidFill>
                  <a:srgbClr val="000000"/>
                </a:solidFill>
                <a:latin typeface="Consolas" panose="020B0609020204030204" pitchFamily="49" charset="0"/>
              </a:rPr>
              <a:t>BTNode</a:t>
            </a:r>
            <a:r>
              <a:rPr lang="en-US" sz="1600" b="1" dirty="0">
                <a:solidFill>
                  <a:srgbClr val="000000"/>
                </a:solidFill>
                <a:latin typeface="Consolas" panose="020B0609020204030204" pitchFamily="49" charset="0"/>
              </a:rPr>
              <a:t>&gt;(); </a:t>
            </a:r>
            <a:r>
              <a:rPr lang="en-US" sz="1600" b="1" dirty="0">
                <a:solidFill>
                  <a:srgbClr val="3F7F5F"/>
                </a:solidFill>
                <a:latin typeface="Consolas" panose="020B0609020204030204" pitchFamily="49" charset="0"/>
              </a:rPr>
              <a:t>// </a:t>
            </a:r>
            <a:r>
              <a:rPr lang="en-US" sz="1600" b="1" dirty="0" err="1">
                <a:solidFill>
                  <a:srgbClr val="3F7F5F"/>
                </a:solidFill>
                <a:latin typeface="Consolas" panose="020B0609020204030204" pitchFamily="49" charset="0"/>
              </a:rPr>
              <a:t>java.util.LinkedList</a:t>
            </a:r>
            <a:endParaRPr lang="en-US" sz="1600" b="1" dirty="0">
              <a:solidFill>
                <a:srgbClr val="3F7F5F"/>
              </a:solidFill>
              <a:latin typeface="Consolas" panose="020B0609020204030204" pitchFamily="49" charset="0"/>
            </a:endParaRPr>
          </a:p>
          <a:p>
            <a:r>
              <a:rPr lang="en-US" sz="1600" b="1" dirty="0">
                <a:solidFill>
                  <a:srgbClr val="7F0055"/>
                </a:solidFill>
                <a:latin typeface="Consolas" panose="020B0609020204030204" pitchFamily="49" charset="0"/>
              </a:rPr>
              <a:t>	</a:t>
            </a:r>
          </a:p>
          <a:p>
            <a:r>
              <a:rPr lang="en-US" sz="1600" b="1" dirty="0">
                <a:solidFill>
                  <a:srgbClr val="7F0055"/>
                </a:solidFill>
                <a:latin typeface="Consolas" panose="020B0609020204030204" pitchFamily="49" charset="0"/>
              </a:rPr>
              <a:t>	if</a:t>
            </a:r>
            <a:r>
              <a:rPr lang="en-US" sz="1600" b="1" dirty="0">
                <a:solidFill>
                  <a:srgbClr val="000000"/>
                </a:solidFill>
                <a:latin typeface="Consolas" panose="020B0609020204030204" pitchFamily="49" charset="0"/>
              </a:rPr>
              <a:t> (</a:t>
            </a:r>
            <a:r>
              <a:rPr lang="en-US" sz="1600" b="1" dirty="0">
                <a:solidFill>
                  <a:srgbClr val="0000C0"/>
                </a:solidFill>
                <a:latin typeface="Consolas" panose="020B0609020204030204" pitchFamily="49" charset="0"/>
              </a:rPr>
              <a:t>root</a:t>
            </a:r>
            <a:r>
              <a:rPr lang="en-US" sz="1600" b="1" dirty="0">
                <a:solidFill>
                  <a:srgbClr val="000000"/>
                </a:solidFill>
                <a:latin typeface="Consolas" panose="020B0609020204030204" pitchFamily="49" charset="0"/>
              </a:rPr>
              <a:t> != </a:t>
            </a:r>
            <a:r>
              <a:rPr lang="en-US" sz="1600" b="1" dirty="0">
                <a:solidFill>
                  <a:srgbClr val="7F0055"/>
                </a:solidFill>
                <a:latin typeface="Consolas" panose="020B0609020204030204" pitchFamily="49" charset="0"/>
              </a:rPr>
              <a:t>null</a:t>
            </a:r>
            <a:r>
              <a:rPr lang="en-US" sz="1600" b="1" dirty="0">
                <a:solidFill>
                  <a:srgbClr val="000000"/>
                </a:solidFill>
                <a:latin typeface="Consolas" panose="020B0609020204030204" pitchFamily="49" charset="0"/>
              </a:rPr>
              <a:t>) </a:t>
            </a:r>
            <a:r>
              <a:rPr lang="en-US" sz="1600" b="1" dirty="0" err="1">
                <a:solidFill>
                  <a:srgbClr val="6A3E3E"/>
                </a:solidFill>
                <a:latin typeface="Consolas" panose="020B0609020204030204" pitchFamily="49" charset="0"/>
              </a:rPr>
              <a:t>q</a:t>
            </a:r>
            <a:r>
              <a:rPr lang="en-US" sz="1600" b="1" dirty="0" err="1">
                <a:solidFill>
                  <a:srgbClr val="000000"/>
                </a:solidFill>
                <a:latin typeface="Consolas" panose="020B0609020204030204" pitchFamily="49" charset="0"/>
              </a:rPr>
              <a:t>.add</a:t>
            </a:r>
            <a:r>
              <a:rPr lang="en-US" sz="1600" b="1" dirty="0">
                <a:solidFill>
                  <a:srgbClr val="000000"/>
                </a:solidFill>
                <a:latin typeface="Consolas" panose="020B0609020204030204" pitchFamily="49" charset="0"/>
              </a:rPr>
              <a:t>(</a:t>
            </a:r>
            <a:r>
              <a:rPr lang="en-US" sz="1600" b="1" dirty="0">
                <a:solidFill>
                  <a:srgbClr val="0000C0"/>
                </a:solidFill>
                <a:latin typeface="Consolas" panose="020B0609020204030204" pitchFamily="49" charset="0"/>
              </a:rPr>
              <a:t>root</a:t>
            </a:r>
            <a:r>
              <a:rPr lang="en-US" sz="1600" b="1" dirty="0">
                <a:solidFill>
                  <a:srgbClr val="000000"/>
                </a:solidFill>
                <a:latin typeface="Consolas" panose="020B0609020204030204" pitchFamily="49" charset="0"/>
              </a:rPr>
              <a:t>);</a:t>
            </a:r>
          </a:p>
          <a:p>
            <a:endParaRPr lang="en-US" sz="1600" b="1" dirty="0">
              <a:solidFill>
                <a:srgbClr val="000000"/>
              </a:solidFill>
              <a:latin typeface="Consolas" panose="020B0609020204030204" pitchFamily="49" charset="0"/>
            </a:endParaRPr>
          </a:p>
          <a:p>
            <a:r>
              <a:rPr lang="en-US" sz="1600" b="1" dirty="0">
                <a:solidFill>
                  <a:srgbClr val="7F0055"/>
                </a:solidFill>
                <a:latin typeface="Consolas" panose="020B0609020204030204" pitchFamily="49" charset="0"/>
              </a:rPr>
              <a:t>	while</a:t>
            </a:r>
            <a:r>
              <a:rPr lang="en-US" sz="1600" b="1" dirty="0">
                <a:solidFill>
                  <a:srgbClr val="000000"/>
                </a:solidFill>
                <a:latin typeface="Consolas" panose="020B0609020204030204" pitchFamily="49" charset="0"/>
              </a:rPr>
              <a:t> (!</a:t>
            </a:r>
            <a:r>
              <a:rPr lang="en-US" sz="1600" b="1" dirty="0" err="1">
                <a:solidFill>
                  <a:srgbClr val="6A3E3E"/>
                </a:solidFill>
                <a:latin typeface="Consolas" panose="020B0609020204030204" pitchFamily="49" charset="0"/>
              </a:rPr>
              <a:t>q</a:t>
            </a:r>
            <a:r>
              <a:rPr lang="en-US" sz="1600" b="1" dirty="0" err="1">
                <a:solidFill>
                  <a:srgbClr val="000000"/>
                </a:solidFill>
                <a:latin typeface="Consolas" panose="020B0609020204030204" pitchFamily="49" charset="0"/>
              </a:rPr>
              <a:t>.isEmpty</a:t>
            </a:r>
            <a:r>
              <a:rPr lang="en-US" sz="1600" b="1" dirty="0">
                <a:solidFill>
                  <a:srgbClr val="000000"/>
                </a:solidFill>
                <a:latin typeface="Consolas" panose="020B0609020204030204" pitchFamily="49" charset="0"/>
              </a:rPr>
              <a:t>()) {	      </a:t>
            </a:r>
            <a:r>
              <a:rPr lang="en-US" sz="1600" b="1" dirty="0">
                <a:solidFill>
                  <a:srgbClr val="3F7F5F"/>
                </a:solidFill>
                <a:latin typeface="Consolas" panose="020B0609020204030204" pitchFamily="49" charset="0"/>
              </a:rPr>
              <a:t>// same as while (</a:t>
            </a:r>
            <a:r>
              <a:rPr lang="en-US" sz="1600" b="1" dirty="0" err="1">
                <a:solidFill>
                  <a:srgbClr val="3F7F5F"/>
                </a:solidFill>
                <a:latin typeface="Consolas" panose="020B0609020204030204" pitchFamily="49" charset="0"/>
              </a:rPr>
              <a:t>q.isEmpty</a:t>
            </a:r>
            <a:r>
              <a:rPr lang="en-US" sz="1600" b="1" dirty="0">
                <a:solidFill>
                  <a:srgbClr val="3F7F5F"/>
                </a:solidFill>
                <a:latin typeface="Consolas" panose="020B0609020204030204" pitchFamily="49" charset="0"/>
              </a:rPr>
              <a:t>() != true)</a:t>
            </a:r>
          </a:p>
          <a:p>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BNode</a:t>
            </a:r>
            <a:r>
              <a:rPr lang="en-US" sz="1600" dirty="0">
                <a:solidFill>
                  <a:srgbClr val="000000"/>
                </a:solidFill>
                <a:latin typeface="Consolas" panose="020B0609020204030204" pitchFamily="49" charset="0"/>
              </a:rPr>
              <a:t> </a:t>
            </a:r>
            <a:r>
              <a:rPr lang="en-US" sz="1600" dirty="0">
                <a:solidFill>
                  <a:srgbClr val="6A3E3E"/>
                </a:solidFill>
                <a:latin typeface="Consolas" panose="020B0609020204030204" pitchFamily="49" charset="0"/>
              </a:rPr>
              <a:t>node</a:t>
            </a:r>
            <a:r>
              <a:rPr lang="en-US" sz="1600" dirty="0">
                <a:solidFill>
                  <a:srgbClr val="000000"/>
                </a:solidFill>
                <a:latin typeface="Consolas" panose="020B0609020204030204" pitchFamily="49" charset="0"/>
              </a:rPr>
              <a:t> = </a:t>
            </a:r>
            <a:r>
              <a:rPr lang="en-US" sz="1600" dirty="0" err="1">
                <a:solidFill>
                  <a:srgbClr val="6A3E3E"/>
                </a:solidFill>
                <a:latin typeface="Consolas" panose="020B0609020204030204" pitchFamily="49" charset="0"/>
              </a:rPr>
              <a:t>q</a:t>
            </a:r>
            <a:r>
              <a:rPr lang="en-US" sz="1600" dirty="0" err="1">
                <a:solidFill>
                  <a:srgbClr val="000000"/>
                </a:solidFill>
                <a:latin typeface="Consolas" panose="020B0609020204030204" pitchFamily="49" charset="0"/>
              </a:rPr>
              <a:t>.remove</a:t>
            </a:r>
            <a:r>
              <a:rPr lang="en-US" sz="1600" dirty="0">
                <a:solidFill>
                  <a:srgbClr val="000000"/>
                </a:solidFill>
                <a:latin typeface="Consolas" panose="020B0609020204030204" pitchFamily="49" charset="0"/>
              </a:rPr>
              <a:t>();</a:t>
            </a:r>
          </a:p>
          <a:p>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System.</a:t>
            </a:r>
            <a:r>
              <a:rPr lang="en-US" sz="1600" b="1" i="1" dirty="0" err="1">
                <a:solidFill>
                  <a:srgbClr val="0000C0"/>
                </a:solidFill>
                <a:latin typeface="Consolas" panose="020B0609020204030204" pitchFamily="49" charset="0"/>
              </a:rPr>
              <a:t>out</a:t>
            </a:r>
            <a:r>
              <a:rPr lang="en-US" sz="1600" b="1" i="1" dirty="0" err="1">
                <a:solidFill>
                  <a:srgbClr val="000000"/>
                </a:solidFill>
                <a:latin typeface="Consolas" panose="020B0609020204030204" pitchFamily="49" charset="0"/>
              </a:rPr>
              <a:t>.print</a:t>
            </a:r>
            <a:r>
              <a:rPr lang="en-US" sz="1600" b="1" i="1" dirty="0">
                <a:solidFill>
                  <a:srgbClr val="000000"/>
                </a:solidFill>
                <a:latin typeface="Consolas" panose="020B0609020204030204" pitchFamily="49" charset="0"/>
              </a:rPr>
              <a:t>(</a:t>
            </a:r>
            <a:r>
              <a:rPr lang="en-US" sz="1600" b="1" i="1" dirty="0">
                <a:solidFill>
                  <a:srgbClr val="2A00FF"/>
                </a:solidFill>
                <a:latin typeface="Consolas" panose="020B0609020204030204" pitchFamily="49" charset="0"/>
              </a:rPr>
              <a:t>" "</a:t>
            </a:r>
            <a:r>
              <a:rPr lang="en-US" sz="1600" b="1" i="1" dirty="0">
                <a:solidFill>
                  <a:srgbClr val="000000"/>
                </a:solidFill>
                <a:latin typeface="Consolas" panose="020B0609020204030204" pitchFamily="49" charset="0"/>
              </a:rPr>
              <a:t> + </a:t>
            </a:r>
            <a:r>
              <a:rPr lang="en-US" sz="1600" b="1" i="1" dirty="0" err="1">
                <a:solidFill>
                  <a:srgbClr val="6A3E3E"/>
                </a:solidFill>
                <a:latin typeface="Consolas" panose="020B0609020204030204" pitchFamily="49" charset="0"/>
              </a:rPr>
              <a:t>node</a:t>
            </a:r>
            <a:r>
              <a:rPr lang="en-US" sz="1600" b="1" i="1" dirty="0" err="1">
                <a:solidFill>
                  <a:srgbClr val="000000"/>
                </a:solidFill>
                <a:latin typeface="Consolas" panose="020B0609020204030204" pitchFamily="49" charset="0"/>
              </a:rPr>
              <a:t>.</a:t>
            </a:r>
            <a:r>
              <a:rPr lang="en-US" sz="1600" b="1" i="1" dirty="0" err="1">
                <a:solidFill>
                  <a:srgbClr val="0000C0"/>
                </a:solidFill>
                <a:latin typeface="Consolas" panose="020B0609020204030204" pitchFamily="49" charset="0"/>
              </a:rPr>
              <a:t>data</a:t>
            </a:r>
            <a:r>
              <a:rPr lang="en-US" sz="1600" b="1" i="1" dirty="0">
                <a:solidFill>
                  <a:srgbClr val="000000"/>
                </a:solidFill>
                <a:latin typeface="Consolas" panose="020B0609020204030204" pitchFamily="49" charset="0"/>
              </a:rPr>
              <a:t>); </a:t>
            </a:r>
            <a:r>
              <a:rPr lang="en-US" sz="1600" b="1" dirty="0">
                <a:solidFill>
                  <a:srgbClr val="3F7F5F"/>
                </a:solidFill>
                <a:latin typeface="Consolas" panose="020B0609020204030204" pitchFamily="49" charset="0"/>
              </a:rPr>
              <a:t>// visit node</a:t>
            </a:r>
          </a:p>
          <a:p>
            <a:r>
              <a:rPr lang="en-US" sz="1600" b="1" dirty="0">
                <a:solidFill>
                  <a:srgbClr val="7F0055"/>
                </a:solidFill>
                <a:latin typeface="Consolas" panose="020B0609020204030204" pitchFamily="49" charset="0"/>
              </a:rPr>
              <a:t>		if</a:t>
            </a:r>
            <a:r>
              <a:rPr lang="en-US" sz="1600" b="1" dirty="0">
                <a:solidFill>
                  <a:srgbClr val="000000"/>
                </a:solidFill>
                <a:latin typeface="Consolas" panose="020B0609020204030204" pitchFamily="49" charset="0"/>
              </a:rPr>
              <a:t> (</a:t>
            </a:r>
            <a:r>
              <a:rPr lang="en-US" sz="1600" b="1" dirty="0" err="1">
                <a:solidFill>
                  <a:srgbClr val="6A3E3E"/>
                </a:solidFill>
                <a:latin typeface="Consolas" panose="020B0609020204030204" pitchFamily="49" charset="0"/>
              </a:rPr>
              <a:t>node</a:t>
            </a:r>
            <a:r>
              <a:rPr lang="en-US" sz="1600" b="1" dirty="0" err="1">
                <a:solidFill>
                  <a:srgbClr val="000000"/>
                </a:solidFill>
                <a:latin typeface="Consolas" panose="020B0609020204030204" pitchFamily="49" charset="0"/>
              </a:rPr>
              <a:t>.</a:t>
            </a:r>
            <a:r>
              <a:rPr lang="en-US" sz="1600" b="1" dirty="0" err="1">
                <a:solidFill>
                  <a:srgbClr val="0000C0"/>
                </a:solidFill>
                <a:latin typeface="Consolas" panose="020B0609020204030204" pitchFamily="49" charset="0"/>
              </a:rPr>
              <a:t>left</a:t>
            </a:r>
            <a:r>
              <a:rPr lang="en-US" sz="1600" b="1" dirty="0">
                <a:solidFill>
                  <a:srgbClr val="000000"/>
                </a:solidFill>
                <a:latin typeface="Consolas" panose="020B0609020204030204" pitchFamily="49" charset="0"/>
              </a:rPr>
              <a:t> != </a:t>
            </a:r>
            <a:r>
              <a:rPr lang="en-US" sz="1600" b="1" dirty="0">
                <a:solidFill>
                  <a:srgbClr val="7F0055"/>
                </a:solidFill>
                <a:latin typeface="Consolas" panose="020B0609020204030204" pitchFamily="49" charset="0"/>
              </a:rPr>
              <a:t>null</a:t>
            </a:r>
            <a:r>
              <a:rPr lang="en-US" sz="1600" b="1" dirty="0">
                <a:solidFill>
                  <a:srgbClr val="000000"/>
                </a:solidFill>
                <a:latin typeface="Consolas" panose="020B0609020204030204" pitchFamily="49" charset="0"/>
              </a:rPr>
              <a:t>) </a:t>
            </a:r>
            <a:r>
              <a:rPr lang="en-US" sz="1600" b="1" dirty="0" err="1">
                <a:solidFill>
                  <a:srgbClr val="6A3E3E"/>
                </a:solidFill>
                <a:latin typeface="Consolas" panose="020B0609020204030204" pitchFamily="49" charset="0"/>
              </a:rPr>
              <a:t>q</a:t>
            </a:r>
            <a:r>
              <a:rPr lang="en-US" sz="1600" b="1" dirty="0" err="1">
                <a:solidFill>
                  <a:srgbClr val="000000"/>
                </a:solidFill>
                <a:latin typeface="Consolas" panose="020B0609020204030204" pitchFamily="49" charset="0"/>
              </a:rPr>
              <a:t>.add</a:t>
            </a:r>
            <a:r>
              <a:rPr lang="en-US" sz="1600" b="1" dirty="0">
                <a:solidFill>
                  <a:srgbClr val="000000"/>
                </a:solidFill>
                <a:latin typeface="Consolas" panose="020B0609020204030204" pitchFamily="49" charset="0"/>
              </a:rPr>
              <a:t>(</a:t>
            </a:r>
            <a:r>
              <a:rPr lang="en-US" sz="1600" b="1" dirty="0" err="1">
                <a:solidFill>
                  <a:srgbClr val="6A3E3E"/>
                </a:solidFill>
                <a:latin typeface="Consolas" panose="020B0609020204030204" pitchFamily="49" charset="0"/>
              </a:rPr>
              <a:t>node</a:t>
            </a:r>
            <a:r>
              <a:rPr lang="en-US" sz="1600" b="1" dirty="0" err="1">
                <a:solidFill>
                  <a:srgbClr val="000000"/>
                </a:solidFill>
                <a:latin typeface="Consolas" panose="020B0609020204030204" pitchFamily="49" charset="0"/>
              </a:rPr>
              <a:t>.</a:t>
            </a:r>
            <a:r>
              <a:rPr lang="en-US" sz="1600" b="1" dirty="0" err="1">
                <a:solidFill>
                  <a:srgbClr val="0000C0"/>
                </a:solidFill>
                <a:latin typeface="Consolas" panose="020B0609020204030204" pitchFamily="49" charset="0"/>
              </a:rPr>
              <a:t>left</a:t>
            </a:r>
            <a:r>
              <a:rPr lang="en-US" sz="1600" b="1" dirty="0">
                <a:solidFill>
                  <a:srgbClr val="000000"/>
                </a:solidFill>
                <a:latin typeface="Consolas" panose="020B0609020204030204" pitchFamily="49" charset="0"/>
              </a:rPr>
              <a:t>);</a:t>
            </a:r>
          </a:p>
          <a:p>
            <a:r>
              <a:rPr lang="en-US" sz="1600" b="1" dirty="0">
                <a:solidFill>
                  <a:srgbClr val="7F0055"/>
                </a:solidFill>
                <a:latin typeface="Consolas" panose="020B0609020204030204" pitchFamily="49" charset="0"/>
              </a:rPr>
              <a:t>		if</a:t>
            </a:r>
            <a:r>
              <a:rPr lang="en-US" sz="1600" b="1" dirty="0">
                <a:solidFill>
                  <a:srgbClr val="000000"/>
                </a:solidFill>
                <a:latin typeface="Consolas" panose="020B0609020204030204" pitchFamily="49" charset="0"/>
              </a:rPr>
              <a:t> (</a:t>
            </a:r>
            <a:r>
              <a:rPr lang="en-US" sz="1600" b="1" dirty="0" err="1">
                <a:solidFill>
                  <a:srgbClr val="6A3E3E"/>
                </a:solidFill>
                <a:latin typeface="Consolas" panose="020B0609020204030204" pitchFamily="49" charset="0"/>
              </a:rPr>
              <a:t>node</a:t>
            </a:r>
            <a:r>
              <a:rPr lang="en-US" sz="1600" b="1" dirty="0" err="1">
                <a:solidFill>
                  <a:srgbClr val="000000"/>
                </a:solidFill>
                <a:latin typeface="Consolas" panose="020B0609020204030204" pitchFamily="49" charset="0"/>
              </a:rPr>
              <a:t>.</a:t>
            </a:r>
            <a:r>
              <a:rPr lang="en-US" sz="1600" b="1" dirty="0" err="1">
                <a:solidFill>
                  <a:srgbClr val="0000C0"/>
                </a:solidFill>
                <a:latin typeface="Consolas" panose="020B0609020204030204" pitchFamily="49" charset="0"/>
              </a:rPr>
              <a:t>right</a:t>
            </a:r>
            <a:r>
              <a:rPr lang="en-US" sz="1600" b="1" dirty="0">
                <a:solidFill>
                  <a:srgbClr val="000000"/>
                </a:solidFill>
                <a:latin typeface="Consolas" panose="020B0609020204030204" pitchFamily="49" charset="0"/>
              </a:rPr>
              <a:t> != </a:t>
            </a:r>
            <a:r>
              <a:rPr lang="en-US" sz="1600" b="1" dirty="0">
                <a:solidFill>
                  <a:srgbClr val="7F0055"/>
                </a:solidFill>
                <a:latin typeface="Consolas" panose="020B0609020204030204" pitchFamily="49" charset="0"/>
              </a:rPr>
              <a:t>null</a:t>
            </a:r>
            <a:r>
              <a:rPr lang="en-US" sz="1600" b="1" dirty="0">
                <a:solidFill>
                  <a:srgbClr val="000000"/>
                </a:solidFill>
                <a:latin typeface="Consolas" panose="020B0609020204030204" pitchFamily="49" charset="0"/>
              </a:rPr>
              <a:t>) </a:t>
            </a:r>
            <a:r>
              <a:rPr lang="en-US" sz="1600" b="1" dirty="0" err="1">
                <a:solidFill>
                  <a:srgbClr val="6A3E3E"/>
                </a:solidFill>
                <a:latin typeface="Consolas" panose="020B0609020204030204" pitchFamily="49" charset="0"/>
              </a:rPr>
              <a:t>q</a:t>
            </a:r>
            <a:r>
              <a:rPr lang="en-US" sz="1600" b="1" dirty="0" err="1">
                <a:solidFill>
                  <a:srgbClr val="000000"/>
                </a:solidFill>
                <a:latin typeface="Consolas" panose="020B0609020204030204" pitchFamily="49" charset="0"/>
              </a:rPr>
              <a:t>.add</a:t>
            </a:r>
            <a:r>
              <a:rPr lang="en-US" sz="1600" b="1" dirty="0">
                <a:solidFill>
                  <a:srgbClr val="000000"/>
                </a:solidFill>
                <a:latin typeface="Consolas" panose="020B0609020204030204" pitchFamily="49" charset="0"/>
              </a:rPr>
              <a:t>(</a:t>
            </a:r>
            <a:r>
              <a:rPr lang="en-US" sz="1600" b="1" dirty="0" err="1">
                <a:solidFill>
                  <a:srgbClr val="6A3E3E"/>
                </a:solidFill>
                <a:latin typeface="Consolas" panose="020B0609020204030204" pitchFamily="49" charset="0"/>
              </a:rPr>
              <a:t>node</a:t>
            </a:r>
            <a:r>
              <a:rPr lang="en-US" sz="1600" b="1" dirty="0" err="1">
                <a:solidFill>
                  <a:srgbClr val="000000"/>
                </a:solidFill>
                <a:latin typeface="Consolas" panose="020B0609020204030204" pitchFamily="49" charset="0"/>
              </a:rPr>
              <a:t>.</a:t>
            </a:r>
            <a:r>
              <a:rPr lang="en-US" sz="1600" b="1" dirty="0" err="1">
                <a:solidFill>
                  <a:srgbClr val="0000C0"/>
                </a:solidFill>
                <a:latin typeface="Consolas" panose="020B0609020204030204" pitchFamily="49" charset="0"/>
              </a:rPr>
              <a:t>right</a:t>
            </a:r>
            <a:r>
              <a:rPr lang="en-US" sz="1600" b="1" dirty="0">
                <a:solidFill>
                  <a:srgbClr val="000000"/>
                </a:solidFill>
                <a:latin typeface="Consolas" panose="020B0609020204030204" pitchFamily="49" charset="0"/>
              </a:rPr>
              <a:t>);</a:t>
            </a:r>
          </a:p>
          <a:p>
            <a:r>
              <a:rPr lang="en-US" sz="1600" dirty="0">
                <a:solidFill>
                  <a:srgbClr val="000000"/>
                </a:solidFill>
                <a:latin typeface="Consolas" panose="020B0609020204030204" pitchFamily="49" charset="0"/>
              </a:rPr>
              <a:t>	}</a:t>
            </a:r>
          </a:p>
          <a:p>
            <a:r>
              <a:rPr lang="en-US" sz="1600" dirty="0">
                <a:solidFill>
                  <a:srgbClr val="000000"/>
                </a:solidFill>
                <a:latin typeface="Consolas" panose="020B0609020204030204" pitchFamily="49" charset="0"/>
              </a:rPr>
              <a:t>}</a:t>
            </a:r>
            <a:endParaRPr lang="en-US" sz="1600" dirty="0"/>
          </a:p>
        </p:txBody>
      </p:sp>
      <p:pic>
        <p:nvPicPr>
          <p:cNvPr id="5" name="Picture 4">
            <a:extLst>
              <a:ext uri="{FF2B5EF4-FFF2-40B4-BE49-F238E27FC236}">
                <a16:creationId xmlns:a16="http://schemas.microsoft.com/office/drawing/2014/main" id="{7AAD4DD4-ADC2-40AA-84F7-C019B45FF273}"/>
              </a:ext>
            </a:extLst>
          </p:cNvPr>
          <p:cNvPicPr>
            <a:picLocks noChangeAspect="1"/>
          </p:cNvPicPr>
          <p:nvPr/>
        </p:nvPicPr>
        <p:blipFill>
          <a:blip r:embed="rId2"/>
          <a:stretch>
            <a:fillRect/>
          </a:stretch>
        </p:blipFill>
        <p:spPr>
          <a:xfrm>
            <a:off x="6683871" y="3528290"/>
            <a:ext cx="2192274" cy="1239112"/>
          </a:xfrm>
          <a:prstGeom prst="rect">
            <a:avLst/>
          </a:prstGeom>
        </p:spPr>
      </p:pic>
      <p:sp>
        <p:nvSpPr>
          <p:cNvPr id="6" name="Slide Number Placeholder 5">
            <a:extLst>
              <a:ext uri="{FF2B5EF4-FFF2-40B4-BE49-F238E27FC236}">
                <a16:creationId xmlns:a16="http://schemas.microsoft.com/office/drawing/2014/main" id="{ACF61FC0-ACAA-BE42-AF72-F83A27339392}"/>
              </a:ext>
            </a:extLst>
          </p:cNvPr>
          <p:cNvSpPr>
            <a:spLocks noGrp="1"/>
          </p:cNvSpPr>
          <p:nvPr>
            <p:ph type="sldNum" sz="quarter" idx="12"/>
          </p:nvPr>
        </p:nvSpPr>
        <p:spPr/>
        <p:txBody>
          <a:bodyPr/>
          <a:lstStyle/>
          <a:p>
            <a:fld id="{66B7A6BE-7A3D-1C4F-BEDA-C5431FB9FC0F}" type="slidenum">
              <a:rPr lang="en-US" smtClean="0"/>
              <a:pPr/>
              <a:t>22</a:t>
            </a:fld>
            <a:endParaRPr lang="en-US" dirty="0"/>
          </a:p>
        </p:txBody>
      </p:sp>
    </p:spTree>
    <p:extLst>
      <p:ext uri="{BB962C8B-B14F-4D97-AF65-F5344CB8AC3E}">
        <p14:creationId xmlns:p14="http://schemas.microsoft.com/office/powerpoint/2010/main" val="33182794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D6E8181-3DD5-4B27-9F92-4C9CBE694B62}"/>
              </a:ext>
            </a:extLst>
          </p:cNvPr>
          <p:cNvSpPr>
            <a:spLocks noGrp="1"/>
          </p:cNvSpPr>
          <p:nvPr>
            <p:ph idx="1"/>
          </p:nvPr>
        </p:nvSpPr>
        <p:spPr/>
        <p:txBody>
          <a:bodyPr/>
          <a:lstStyle/>
          <a:p>
            <a:pPr>
              <a:lnSpc>
                <a:spcPct val="100000"/>
              </a:lnSpc>
            </a:pPr>
            <a:r>
              <a:rPr lang="en-AU" dirty="0"/>
              <a:t>Start from root, it takes maximum </a:t>
            </a:r>
            <a:r>
              <a:rPr lang="en-AU" b="1" i="1" dirty="0">
                <a:solidFill>
                  <a:srgbClr val="C00000"/>
                </a:solidFill>
              </a:rPr>
              <a:t>h</a:t>
            </a:r>
            <a:r>
              <a:rPr lang="en-AU" dirty="0"/>
              <a:t> steps to reach an arbitrary node (</a:t>
            </a:r>
            <a:r>
              <a:rPr lang="en-AU" b="1" i="1" dirty="0">
                <a:solidFill>
                  <a:srgbClr val="C00000"/>
                </a:solidFill>
              </a:rPr>
              <a:t>h</a:t>
            </a:r>
            <a:r>
              <a:rPr lang="en-AU" dirty="0"/>
              <a:t> is height of the tree) </a:t>
            </a:r>
          </a:p>
          <a:p>
            <a:pPr>
              <a:lnSpc>
                <a:spcPct val="100000"/>
              </a:lnSpc>
            </a:pPr>
            <a:r>
              <a:rPr lang="en-AU" dirty="0"/>
              <a:t>Binary tree can be configured to have </a:t>
            </a:r>
            <a:r>
              <a:rPr lang="en-AU" b="1" i="1" dirty="0">
                <a:solidFill>
                  <a:srgbClr val="C00000"/>
                </a:solidFill>
              </a:rPr>
              <a:t>h</a:t>
            </a:r>
            <a:r>
              <a:rPr lang="en-AU" dirty="0"/>
              <a:t> = log(</a:t>
            </a:r>
            <a:r>
              <a:rPr lang="en-AU" b="1" dirty="0">
                <a:solidFill>
                  <a:srgbClr val="C00000"/>
                </a:solidFill>
              </a:rPr>
              <a:t>tree size</a:t>
            </a:r>
            <a:r>
              <a:rPr lang="en-AU" dirty="0"/>
              <a:t>).</a:t>
            </a:r>
          </a:p>
          <a:p>
            <a:pPr>
              <a:lnSpc>
                <a:spcPct val="100000"/>
              </a:lnSpc>
            </a:pPr>
            <a:endParaRPr lang="en-AU" dirty="0"/>
          </a:p>
        </p:txBody>
      </p:sp>
      <p:sp>
        <p:nvSpPr>
          <p:cNvPr id="3" name="Title 2">
            <a:extLst>
              <a:ext uri="{FF2B5EF4-FFF2-40B4-BE49-F238E27FC236}">
                <a16:creationId xmlns:a16="http://schemas.microsoft.com/office/drawing/2014/main" id="{1D32888E-C935-4DFA-90D7-CE354D8CAA25}"/>
              </a:ext>
            </a:extLst>
          </p:cNvPr>
          <p:cNvSpPr>
            <a:spLocks noGrp="1"/>
          </p:cNvSpPr>
          <p:nvPr>
            <p:ph type="title"/>
          </p:nvPr>
        </p:nvSpPr>
        <p:spPr/>
        <p:txBody>
          <a:bodyPr/>
          <a:lstStyle/>
          <a:p>
            <a:r>
              <a:rPr lang="en-AU" dirty="0"/>
              <a:t>Why Binary Tree?</a:t>
            </a:r>
          </a:p>
        </p:txBody>
      </p:sp>
      <p:grpSp>
        <p:nvGrpSpPr>
          <p:cNvPr id="7" name="Group 6">
            <a:extLst>
              <a:ext uri="{FF2B5EF4-FFF2-40B4-BE49-F238E27FC236}">
                <a16:creationId xmlns:a16="http://schemas.microsoft.com/office/drawing/2014/main" id="{935ABF6C-F72F-414B-A045-05FFFFFB3CCF}"/>
              </a:ext>
            </a:extLst>
          </p:cNvPr>
          <p:cNvGrpSpPr/>
          <p:nvPr/>
        </p:nvGrpSpPr>
        <p:grpSpPr>
          <a:xfrm>
            <a:off x="3201844" y="2386633"/>
            <a:ext cx="3428452" cy="2226120"/>
            <a:chOff x="2943225" y="3076575"/>
            <a:chExt cx="4371502" cy="2838450"/>
          </a:xfrm>
        </p:grpSpPr>
        <p:pic>
          <p:nvPicPr>
            <p:cNvPr id="4" name="Picture 2" descr="Image result for tree structure">
              <a:extLst>
                <a:ext uri="{FF2B5EF4-FFF2-40B4-BE49-F238E27FC236}">
                  <a16:creationId xmlns:a16="http://schemas.microsoft.com/office/drawing/2014/main" id="{168476F9-08F4-4C6C-A2AB-CB831B4975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3225" y="3076575"/>
              <a:ext cx="3609975" cy="2828925"/>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a:extLst>
                <a:ext uri="{FF2B5EF4-FFF2-40B4-BE49-F238E27FC236}">
                  <a16:creationId xmlns:a16="http://schemas.microsoft.com/office/drawing/2014/main" id="{E8689F0F-B1D8-45B2-A1BC-EA08DCC1DED9}"/>
                </a:ext>
              </a:extLst>
            </p:cNvPr>
            <p:cNvCxnSpPr/>
            <p:nvPr/>
          </p:nvCxnSpPr>
          <p:spPr>
            <a:xfrm>
              <a:off x="6829425" y="3076575"/>
              <a:ext cx="0" cy="283845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82637857-FF53-4089-AB68-AE2ECD847B52}"/>
                </a:ext>
              </a:extLst>
            </p:cNvPr>
            <p:cNvSpPr txBox="1"/>
            <p:nvPr/>
          </p:nvSpPr>
          <p:spPr>
            <a:xfrm rot="16200000">
              <a:off x="6560924" y="4255575"/>
              <a:ext cx="1036684" cy="470923"/>
            </a:xfrm>
            <a:prstGeom prst="rect">
              <a:avLst/>
            </a:prstGeom>
            <a:noFill/>
          </p:spPr>
          <p:txBody>
            <a:bodyPr wrap="none" rtlCol="0">
              <a:spAutoFit/>
            </a:bodyPr>
            <a:lstStyle/>
            <a:p>
              <a:r>
                <a:rPr lang="en-US" dirty="0"/>
                <a:t>height</a:t>
              </a:r>
            </a:p>
          </p:txBody>
        </p:sp>
      </p:grpSp>
      <p:sp>
        <p:nvSpPr>
          <p:cNvPr id="8" name="Slide Number Placeholder 7">
            <a:extLst>
              <a:ext uri="{FF2B5EF4-FFF2-40B4-BE49-F238E27FC236}">
                <a16:creationId xmlns:a16="http://schemas.microsoft.com/office/drawing/2014/main" id="{B9105E91-3B32-704D-AEDA-49CA87D92484}"/>
              </a:ext>
            </a:extLst>
          </p:cNvPr>
          <p:cNvSpPr>
            <a:spLocks noGrp="1"/>
          </p:cNvSpPr>
          <p:nvPr>
            <p:ph type="sldNum" sz="quarter" idx="12"/>
          </p:nvPr>
        </p:nvSpPr>
        <p:spPr/>
        <p:txBody>
          <a:bodyPr/>
          <a:lstStyle/>
          <a:p>
            <a:fld id="{66B7A6BE-7A3D-1C4F-BEDA-C5431FB9FC0F}" type="slidenum">
              <a:rPr lang="en-US" smtClean="0"/>
              <a:pPr/>
              <a:t>23</a:t>
            </a:fld>
            <a:endParaRPr lang="en-US" dirty="0"/>
          </a:p>
        </p:txBody>
      </p:sp>
    </p:spTree>
    <p:extLst>
      <p:ext uri="{BB962C8B-B14F-4D97-AF65-F5344CB8AC3E}">
        <p14:creationId xmlns:p14="http://schemas.microsoft.com/office/powerpoint/2010/main" val="15305643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7EEDD41-F213-498D-A1A1-38E30613DA3A}"/>
              </a:ext>
            </a:extLst>
          </p:cNvPr>
          <p:cNvSpPr>
            <a:spLocks noGrp="1"/>
          </p:cNvSpPr>
          <p:nvPr>
            <p:ph idx="1"/>
          </p:nvPr>
        </p:nvSpPr>
        <p:spPr>
          <a:xfrm>
            <a:off x="195943" y="902524"/>
            <a:ext cx="8728363" cy="3977751"/>
          </a:xfrm>
        </p:spPr>
        <p:txBody>
          <a:bodyPr/>
          <a:lstStyle/>
          <a:p>
            <a:pPr>
              <a:lnSpc>
                <a:spcPct val="100000"/>
              </a:lnSpc>
            </a:pPr>
            <a:r>
              <a:rPr lang="en-AU" dirty="0"/>
              <a:t>A special kind of binary tree</a:t>
            </a:r>
          </a:p>
          <a:p>
            <a:pPr>
              <a:lnSpc>
                <a:spcPct val="100000"/>
              </a:lnSpc>
            </a:pPr>
            <a:r>
              <a:rPr lang="en-AU" b="1" dirty="0"/>
              <a:t>Binary search tree property: </a:t>
            </a:r>
            <a:r>
              <a:rPr lang="en-AU" dirty="0"/>
              <a:t>at each node, </a:t>
            </a:r>
            <a:r>
              <a:rPr lang="en-AU" b="1" dirty="0"/>
              <a:t>key data </a:t>
            </a:r>
            <a:r>
              <a:rPr lang="en-AU" dirty="0"/>
              <a:t>of that node is greater than all </a:t>
            </a:r>
            <a:r>
              <a:rPr lang="en-AU" b="1" dirty="0"/>
              <a:t>key data </a:t>
            </a:r>
            <a:r>
              <a:rPr lang="en-AU" dirty="0"/>
              <a:t>in the left subtree, and is smaller than all </a:t>
            </a:r>
            <a:r>
              <a:rPr lang="en-AU" b="1" dirty="0"/>
              <a:t>key data </a:t>
            </a:r>
            <a:r>
              <a:rPr lang="en-AU" dirty="0"/>
              <a:t>in the right subtree</a:t>
            </a:r>
          </a:p>
          <a:p>
            <a:pPr marL="0" indent="0">
              <a:lnSpc>
                <a:spcPct val="100000"/>
              </a:lnSpc>
              <a:buNone/>
            </a:pPr>
            <a:r>
              <a:rPr lang="en-AU" dirty="0">
                <a:sym typeface="Wingdings" panose="05000000000000000000" pitchFamily="2" charset="2"/>
              </a:rPr>
              <a:t> </a:t>
            </a:r>
            <a:r>
              <a:rPr lang="en-AU" dirty="0"/>
              <a:t>Why </a:t>
            </a:r>
            <a:r>
              <a:rPr lang="en-AU" b="1" dirty="0"/>
              <a:t>key data </a:t>
            </a:r>
            <a:r>
              <a:rPr lang="en-AU" dirty="0"/>
              <a:t>rather than just </a:t>
            </a:r>
            <a:r>
              <a:rPr lang="en-AU" b="1" dirty="0"/>
              <a:t>data</a:t>
            </a:r>
            <a:r>
              <a:rPr lang="en-AU" dirty="0"/>
              <a:t>?</a:t>
            </a:r>
            <a:br>
              <a:rPr lang="en-AU" dirty="0"/>
            </a:br>
            <a:endParaRPr lang="en-AU" dirty="0"/>
          </a:p>
          <a:p>
            <a:pPr>
              <a:lnSpc>
                <a:spcPct val="100000"/>
              </a:lnSpc>
            </a:pPr>
            <a:endParaRPr lang="en-AU" dirty="0"/>
          </a:p>
        </p:txBody>
      </p:sp>
      <p:sp>
        <p:nvSpPr>
          <p:cNvPr id="3" name="Title 2">
            <a:extLst>
              <a:ext uri="{FF2B5EF4-FFF2-40B4-BE49-F238E27FC236}">
                <a16:creationId xmlns:a16="http://schemas.microsoft.com/office/drawing/2014/main" id="{BD1E880A-B7C0-401F-B420-D9F92EA85DA6}"/>
              </a:ext>
            </a:extLst>
          </p:cNvPr>
          <p:cNvSpPr>
            <a:spLocks noGrp="1"/>
          </p:cNvSpPr>
          <p:nvPr>
            <p:ph type="title"/>
          </p:nvPr>
        </p:nvSpPr>
        <p:spPr/>
        <p:txBody>
          <a:bodyPr/>
          <a:lstStyle/>
          <a:p>
            <a:r>
              <a:rPr lang="en-AU" dirty="0"/>
              <a:t>Binary Search Tree (BST)</a:t>
            </a:r>
          </a:p>
        </p:txBody>
      </p:sp>
      <p:grpSp>
        <p:nvGrpSpPr>
          <p:cNvPr id="4" name="Group 3">
            <a:extLst>
              <a:ext uri="{FF2B5EF4-FFF2-40B4-BE49-F238E27FC236}">
                <a16:creationId xmlns:a16="http://schemas.microsoft.com/office/drawing/2014/main" id="{61D830E7-ED76-45D6-A9D7-C3F842144677}"/>
              </a:ext>
            </a:extLst>
          </p:cNvPr>
          <p:cNvGrpSpPr/>
          <p:nvPr/>
        </p:nvGrpSpPr>
        <p:grpSpPr>
          <a:xfrm>
            <a:off x="5820001" y="2799607"/>
            <a:ext cx="3024689" cy="2109519"/>
            <a:chOff x="7741640" y="963209"/>
            <a:chExt cx="2986954" cy="1929268"/>
          </a:xfrm>
        </p:grpSpPr>
        <p:pic>
          <p:nvPicPr>
            <p:cNvPr id="5" name="Picture 2">
              <a:extLst>
                <a:ext uri="{FF2B5EF4-FFF2-40B4-BE49-F238E27FC236}">
                  <a16:creationId xmlns:a16="http://schemas.microsoft.com/office/drawing/2014/main" id="{1BF23DB3-2B6A-4BB9-9A1F-E3B8F05008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41640" y="963209"/>
              <a:ext cx="2986954" cy="15608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6" name="Straight Arrow Connector 5">
              <a:extLst>
                <a:ext uri="{FF2B5EF4-FFF2-40B4-BE49-F238E27FC236}">
                  <a16:creationId xmlns:a16="http://schemas.microsoft.com/office/drawing/2014/main" id="{76C9BCA5-1E8A-466F-9EC7-DD8E9461A601}"/>
                </a:ext>
              </a:extLst>
            </p:cNvPr>
            <p:cNvCxnSpPr/>
            <p:nvPr/>
          </p:nvCxnSpPr>
          <p:spPr>
            <a:xfrm>
              <a:off x="8042313" y="2610998"/>
              <a:ext cx="2357610" cy="0"/>
            </a:xfrm>
            <a:prstGeom prst="straightConnector1">
              <a:avLst/>
            </a:prstGeom>
            <a:ln>
              <a:solidFill>
                <a:srgbClr val="FF0000"/>
              </a:solidFill>
              <a:tailEnd type="triangle"/>
            </a:ln>
          </p:spPr>
          <p:style>
            <a:lnRef idx="2">
              <a:schemeClr val="accent5"/>
            </a:lnRef>
            <a:fillRef idx="0">
              <a:schemeClr val="accent5"/>
            </a:fillRef>
            <a:effectRef idx="1">
              <a:schemeClr val="accent5"/>
            </a:effectRef>
            <a:fontRef idx="minor">
              <a:schemeClr val="tx1"/>
            </a:fontRef>
          </p:style>
        </p:cxnSp>
        <p:sp>
          <p:nvSpPr>
            <p:cNvPr id="7" name="TextBox 6">
              <a:extLst>
                <a:ext uri="{FF2B5EF4-FFF2-40B4-BE49-F238E27FC236}">
                  <a16:creationId xmlns:a16="http://schemas.microsoft.com/office/drawing/2014/main" id="{C441579A-AB73-499A-816A-D3955AD2D144}"/>
                </a:ext>
              </a:extLst>
            </p:cNvPr>
            <p:cNvSpPr txBox="1"/>
            <p:nvPr/>
          </p:nvSpPr>
          <p:spPr>
            <a:xfrm>
              <a:off x="8072079" y="2610998"/>
              <a:ext cx="2341074" cy="281479"/>
            </a:xfrm>
            <a:prstGeom prst="rect">
              <a:avLst/>
            </a:prstGeom>
            <a:noFill/>
          </p:spPr>
          <p:txBody>
            <a:bodyPr wrap="none" rtlCol="0">
              <a:spAutoFit/>
            </a:bodyPr>
            <a:lstStyle/>
            <a:p>
              <a:r>
                <a:rPr lang="en-US" sz="1400" dirty="0">
                  <a:solidFill>
                    <a:schemeClr val="tx2"/>
                  </a:solidFill>
                </a:rPr>
                <a:t>Value of key data increases</a:t>
              </a:r>
            </a:p>
          </p:txBody>
        </p:sp>
      </p:grpSp>
      <p:sp>
        <p:nvSpPr>
          <p:cNvPr id="8" name="Slide Number Placeholder 7">
            <a:extLst>
              <a:ext uri="{FF2B5EF4-FFF2-40B4-BE49-F238E27FC236}">
                <a16:creationId xmlns:a16="http://schemas.microsoft.com/office/drawing/2014/main" id="{038E544E-2721-2D45-86BA-3368B61B8DC3}"/>
              </a:ext>
            </a:extLst>
          </p:cNvPr>
          <p:cNvSpPr>
            <a:spLocks noGrp="1"/>
          </p:cNvSpPr>
          <p:nvPr>
            <p:ph type="sldNum" sz="quarter" idx="12"/>
          </p:nvPr>
        </p:nvSpPr>
        <p:spPr/>
        <p:txBody>
          <a:bodyPr/>
          <a:lstStyle/>
          <a:p>
            <a:fld id="{66B7A6BE-7A3D-1C4F-BEDA-C5431FB9FC0F}" type="slidenum">
              <a:rPr lang="en-US" smtClean="0"/>
              <a:pPr/>
              <a:t>24</a:t>
            </a:fld>
            <a:endParaRPr lang="en-US" dirty="0"/>
          </a:p>
        </p:txBody>
      </p:sp>
    </p:spTree>
    <p:extLst>
      <p:ext uri="{BB962C8B-B14F-4D97-AF65-F5344CB8AC3E}">
        <p14:creationId xmlns:p14="http://schemas.microsoft.com/office/powerpoint/2010/main" val="38966580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0041897-A7DC-4AE5-8457-73B355F213D8}"/>
              </a:ext>
            </a:extLst>
          </p:cNvPr>
          <p:cNvSpPr>
            <a:spLocks noGrp="1"/>
          </p:cNvSpPr>
          <p:nvPr>
            <p:ph idx="1"/>
          </p:nvPr>
        </p:nvSpPr>
        <p:spPr/>
        <p:txBody>
          <a:bodyPr/>
          <a:lstStyle/>
          <a:p>
            <a:pPr>
              <a:lnSpc>
                <a:spcPct val="100000"/>
              </a:lnSpc>
              <a:spcBef>
                <a:spcPts val="1200"/>
              </a:spcBef>
            </a:pPr>
            <a:r>
              <a:rPr lang="en-AU" sz="2200" dirty="0"/>
              <a:t>The BST property is extremely useful to quickly locate a value </a:t>
            </a:r>
            <a:r>
              <a:rPr lang="en-AU" sz="2200" b="1" dirty="0">
                <a:solidFill>
                  <a:srgbClr val="C00000"/>
                </a:solidFill>
              </a:rPr>
              <a:t>x</a:t>
            </a:r>
            <a:r>
              <a:rPr lang="en-AU" sz="2200" dirty="0"/>
              <a:t> in the tree. </a:t>
            </a:r>
          </a:p>
          <a:p>
            <a:pPr>
              <a:lnSpc>
                <a:spcPct val="100000"/>
              </a:lnSpc>
              <a:spcBef>
                <a:spcPts val="1200"/>
              </a:spcBef>
            </a:pPr>
            <a:r>
              <a:rPr lang="en-AU" sz="2200" dirty="0"/>
              <a:t>Start from the root </a:t>
            </a:r>
            <a:r>
              <a:rPr lang="en-AU" sz="2200" b="1" dirty="0"/>
              <a:t>r</a:t>
            </a:r>
            <a:r>
              <a:rPr lang="en-AU" sz="2200" dirty="0"/>
              <a:t>, at each node </a:t>
            </a:r>
            <a:r>
              <a:rPr lang="en-AU" sz="2200" b="1" dirty="0"/>
              <a:t>u</a:t>
            </a:r>
            <a:r>
              <a:rPr lang="en-AU" sz="2200" dirty="0"/>
              <a:t>, there are three cases:</a:t>
            </a:r>
          </a:p>
          <a:p>
            <a:pPr marL="857250" lvl="1" indent="-457200">
              <a:lnSpc>
                <a:spcPct val="100000"/>
              </a:lnSpc>
              <a:spcBef>
                <a:spcPts val="1200"/>
              </a:spcBef>
              <a:buFont typeface="+mj-lt"/>
              <a:buAutoNum type="arabicPeriod"/>
            </a:pPr>
            <a:r>
              <a:rPr lang="en-AU" dirty="0"/>
              <a:t>If </a:t>
            </a:r>
            <a:r>
              <a:rPr lang="en-AU" b="1" dirty="0">
                <a:solidFill>
                  <a:srgbClr val="C00000"/>
                </a:solidFill>
              </a:rPr>
              <a:t>x</a:t>
            </a:r>
            <a:r>
              <a:rPr lang="en-AU" dirty="0"/>
              <a:t> &lt; </a:t>
            </a:r>
            <a:r>
              <a:rPr lang="en-AU" b="1" dirty="0" err="1"/>
              <a:t>u</a:t>
            </a:r>
            <a:r>
              <a:rPr lang="en-AU" dirty="0" err="1"/>
              <a:t>.</a:t>
            </a:r>
            <a:r>
              <a:rPr lang="en-AU" i="1" dirty="0" err="1"/>
              <a:t>data</a:t>
            </a:r>
            <a:r>
              <a:rPr lang="en-AU" dirty="0"/>
              <a:t> </a:t>
            </a:r>
            <a:r>
              <a:rPr lang="en-AU" dirty="0">
                <a:sym typeface="Wingdings" panose="05000000000000000000" pitchFamily="2" charset="2"/>
              </a:rPr>
              <a:t></a:t>
            </a:r>
            <a:r>
              <a:rPr lang="en-AU" dirty="0"/>
              <a:t> search </a:t>
            </a:r>
            <a:r>
              <a:rPr lang="en-AU" b="1" dirty="0" err="1"/>
              <a:t>u</a:t>
            </a:r>
            <a:r>
              <a:rPr lang="en-AU" dirty="0" err="1"/>
              <a:t>.left</a:t>
            </a:r>
            <a:r>
              <a:rPr lang="en-AU" dirty="0"/>
              <a:t>;</a:t>
            </a:r>
          </a:p>
          <a:p>
            <a:pPr marL="857250" lvl="1" indent="-457200">
              <a:lnSpc>
                <a:spcPct val="100000"/>
              </a:lnSpc>
              <a:spcBef>
                <a:spcPts val="1200"/>
              </a:spcBef>
              <a:buFont typeface="+mj-lt"/>
              <a:buAutoNum type="arabicPeriod"/>
            </a:pPr>
            <a:r>
              <a:rPr lang="en-AU" dirty="0"/>
              <a:t>If </a:t>
            </a:r>
            <a:r>
              <a:rPr lang="en-AU" b="1" dirty="0">
                <a:solidFill>
                  <a:srgbClr val="C00000"/>
                </a:solidFill>
              </a:rPr>
              <a:t>x</a:t>
            </a:r>
            <a:r>
              <a:rPr lang="en-AU" dirty="0"/>
              <a:t> &gt; </a:t>
            </a:r>
            <a:r>
              <a:rPr lang="en-AU" b="1" dirty="0" err="1"/>
              <a:t>u</a:t>
            </a:r>
            <a:r>
              <a:rPr lang="en-AU" dirty="0" err="1"/>
              <a:t>.</a:t>
            </a:r>
            <a:r>
              <a:rPr lang="en-AU" i="1" dirty="0" err="1"/>
              <a:t>data</a:t>
            </a:r>
            <a:r>
              <a:rPr lang="en-AU" dirty="0"/>
              <a:t> </a:t>
            </a:r>
            <a:r>
              <a:rPr lang="en-AU" dirty="0">
                <a:sym typeface="Wingdings" panose="05000000000000000000" pitchFamily="2" charset="2"/>
              </a:rPr>
              <a:t></a:t>
            </a:r>
            <a:r>
              <a:rPr lang="en-AU" dirty="0"/>
              <a:t> search </a:t>
            </a:r>
            <a:r>
              <a:rPr lang="en-AU" b="1" dirty="0" err="1"/>
              <a:t>u</a:t>
            </a:r>
            <a:r>
              <a:rPr lang="en-AU" dirty="0" err="1"/>
              <a:t>.right</a:t>
            </a:r>
            <a:r>
              <a:rPr lang="en-AU" dirty="0"/>
              <a:t>;</a:t>
            </a:r>
          </a:p>
          <a:p>
            <a:pPr marL="857250" lvl="1" indent="-457200">
              <a:lnSpc>
                <a:spcPct val="100000"/>
              </a:lnSpc>
              <a:spcBef>
                <a:spcPts val="1200"/>
              </a:spcBef>
              <a:buFont typeface="+mj-lt"/>
              <a:buAutoNum type="arabicPeriod"/>
            </a:pPr>
            <a:r>
              <a:rPr lang="en-AU" dirty="0"/>
              <a:t>If </a:t>
            </a:r>
            <a:r>
              <a:rPr lang="en-AU" b="1" dirty="0">
                <a:solidFill>
                  <a:srgbClr val="C00000"/>
                </a:solidFill>
              </a:rPr>
              <a:t>x</a:t>
            </a:r>
            <a:r>
              <a:rPr lang="en-AU" dirty="0"/>
              <a:t> == </a:t>
            </a:r>
            <a:r>
              <a:rPr lang="en-AU" b="1" dirty="0" err="1"/>
              <a:t>u</a:t>
            </a:r>
            <a:r>
              <a:rPr lang="en-AU" dirty="0" err="1"/>
              <a:t>.</a:t>
            </a:r>
            <a:r>
              <a:rPr lang="en-AU" i="1" dirty="0" err="1"/>
              <a:t>data</a:t>
            </a:r>
            <a:r>
              <a:rPr lang="en-AU" dirty="0"/>
              <a:t> </a:t>
            </a:r>
            <a:r>
              <a:rPr lang="en-AU" dirty="0">
                <a:sym typeface="Wingdings" panose="05000000000000000000" pitchFamily="2" charset="2"/>
              </a:rPr>
              <a:t></a:t>
            </a:r>
            <a:r>
              <a:rPr lang="en-AU" dirty="0"/>
              <a:t> found the node </a:t>
            </a:r>
            <a:r>
              <a:rPr lang="en-AU" b="1" dirty="0"/>
              <a:t>u</a:t>
            </a:r>
            <a:r>
              <a:rPr lang="en-AU" dirty="0"/>
              <a:t> containing </a:t>
            </a:r>
            <a:r>
              <a:rPr lang="en-AU" b="1" dirty="0">
                <a:solidFill>
                  <a:srgbClr val="C00000"/>
                </a:solidFill>
              </a:rPr>
              <a:t>x</a:t>
            </a:r>
            <a:r>
              <a:rPr lang="en-AU" dirty="0"/>
              <a:t>.</a:t>
            </a:r>
          </a:p>
          <a:p>
            <a:pPr>
              <a:lnSpc>
                <a:spcPct val="100000"/>
              </a:lnSpc>
              <a:spcBef>
                <a:spcPts val="1200"/>
              </a:spcBef>
            </a:pPr>
            <a:r>
              <a:rPr lang="en-US" sz="2200" dirty="0"/>
              <a:t>The search terminates when Case 3 occurs, or when </a:t>
            </a:r>
            <a:r>
              <a:rPr lang="en-US" sz="2200" b="1" dirty="0"/>
              <a:t>u</a:t>
            </a:r>
            <a:r>
              <a:rPr lang="en-US" sz="2200" dirty="0"/>
              <a:t> == </a:t>
            </a:r>
            <a:r>
              <a:rPr lang="en-US" sz="2200" b="1" dirty="0"/>
              <a:t>null</a:t>
            </a:r>
            <a:endParaRPr lang="en-US" sz="2200" dirty="0"/>
          </a:p>
          <a:p>
            <a:pPr>
              <a:lnSpc>
                <a:spcPct val="100000"/>
              </a:lnSpc>
              <a:spcBef>
                <a:spcPts val="1200"/>
              </a:spcBef>
            </a:pPr>
            <a:r>
              <a:rPr lang="en-US" sz="2200" dirty="0"/>
              <a:t>If </a:t>
            </a:r>
            <a:r>
              <a:rPr lang="en-US" sz="2200" b="1" dirty="0"/>
              <a:t>u</a:t>
            </a:r>
            <a:r>
              <a:rPr lang="en-US" sz="2200" dirty="0"/>
              <a:t> == </a:t>
            </a:r>
            <a:r>
              <a:rPr lang="en-US" sz="2200" b="1" dirty="0"/>
              <a:t>null</a:t>
            </a:r>
            <a:r>
              <a:rPr lang="en-US" sz="2200" dirty="0"/>
              <a:t>, </a:t>
            </a:r>
            <a:r>
              <a:rPr lang="en-US" sz="2200" b="1" dirty="0">
                <a:solidFill>
                  <a:srgbClr val="C00000"/>
                </a:solidFill>
              </a:rPr>
              <a:t>x</a:t>
            </a:r>
            <a:r>
              <a:rPr lang="en-US" sz="2200" dirty="0"/>
              <a:t> is not in the tree</a:t>
            </a:r>
            <a:endParaRPr lang="en-AU" sz="2200" dirty="0"/>
          </a:p>
        </p:txBody>
      </p:sp>
      <p:sp>
        <p:nvSpPr>
          <p:cNvPr id="3" name="Title 2">
            <a:extLst>
              <a:ext uri="{FF2B5EF4-FFF2-40B4-BE49-F238E27FC236}">
                <a16:creationId xmlns:a16="http://schemas.microsoft.com/office/drawing/2014/main" id="{CE88D462-C81F-4DD4-8771-4A5849471EF6}"/>
              </a:ext>
            </a:extLst>
          </p:cNvPr>
          <p:cNvSpPr>
            <a:spLocks noGrp="1"/>
          </p:cNvSpPr>
          <p:nvPr>
            <p:ph type="title"/>
          </p:nvPr>
        </p:nvSpPr>
        <p:spPr/>
        <p:txBody>
          <a:bodyPr/>
          <a:lstStyle/>
          <a:p>
            <a:r>
              <a:rPr lang="en-AU" dirty="0"/>
              <a:t>BST – Search</a:t>
            </a:r>
          </a:p>
        </p:txBody>
      </p:sp>
      <p:sp>
        <p:nvSpPr>
          <p:cNvPr id="4" name="Slide Number Placeholder 3">
            <a:extLst>
              <a:ext uri="{FF2B5EF4-FFF2-40B4-BE49-F238E27FC236}">
                <a16:creationId xmlns:a16="http://schemas.microsoft.com/office/drawing/2014/main" id="{F57E41BC-A022-D345-ACC3-44E7E3E81101}"/>
              </a:ext>
            </a:extLst>
          </p:cNvPr>
          <p:cNvSpPr>
            <a:spLocks noGrp="1"/>
          </p:cNvSpPr>
          <p:nvPr>
            <p:ph type="sldNum" sz="quarter" idx="12"/>
          </p:nvPr>
        </p:nvSpPr>
        <p:spPr/>
        <p:txBody>
          <a:bodyPr/>
          <a:lstStyle/>
          <a:p>
            <a:fld id="{66B7A6BE-7A3D-1C4F-BEDA-C5431FB9FC0F}" type="slidenum">
              <a:rPr lang="en-US" smtClean="0"/>
              <a:pPr/>
              <a:t>25</a:t>
            </a:fld>
            <a:endParaRPr lang="en-US" dirty="0"/>
          </a:p>
        </p:txBody>
      </p:sp>
    </p:spTree>
    <p:extLst>
      <p:ext uri="{BB962C8B-B14F-4D97-AF65-F5344CB8AC3E}">
        <p14:creationId xmlns:p14="http://schemas.microsoft.com/office/powerpoint/2010/main" val="13711577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C34D2FC-CB0B-4424-A726-25D15B09284B}"/>
              </a:ext>
            </a:extLst>
          </p:cNvPr>
          <p:cNvSpPr>
            <a:spLocks noGrp="1"/>
          </p:cNvSpPr>
          <p:nvPr>
            <p:ph idx="1"/>
          </p:nvPr>
        </p:nvSpPr>
        <p:spPr/>
        <p:txBody>
          <a:bodyPr/>
          <a:lstStyle/>
          <a:p>
            <a:pPr marL="0" indent="0">
              <a:lnSpc>
                <a:spcPct val="100000"/>
              </a:lnSpc>
              <a:spcBef>
                <a:spcPts val="0"/>
              </a:spcBef>
              <a:buNone/>
            </a:pPr>
            <a:r>
              <a:rPr lang="en-US" sz="2000" b="1" dirty="0" err="1">
                <a:solidFill>
                  <a:srgbClr val="000000"/>
                </a:solidFill>
                <a:latin typeface="Consolas" panose="020B0609020204030204" pitchFamily="49" charset="0"/>
              </a:rPr>
              <a:t>BTNode</a:t>
            </a:r>
            <a:r>
              <a:rPr lang="en-US" sz="2000" dirty="0">
                <a:solidFill>
                  <a:srgbClr val="000000"/>
                </a:solidFill>
                <a:latin typeface="Consolas" panose="020B0609020204030204" pitchFamily="49" charset="0"/>
              </a:rPr>
              <a:t> find(</a:t>
            </a:r>
            <a:r>
              <a:rPr lang="en-US" sz="2000" b="1" dirty="0">
                <a:solidFill>
                  <a:srgbClr val="7F0055"/>
                </a:solidFill>
                <a:latin typeface="Consolas" panose="020B0609020204030204" pitchFamily="49" charset="0"/>
              </a:rPr>
              <a:t>int</a:t>
            </a:r>
            <a:r>
              <a:rPr lang="en-US" sz="2000" b="1" dirty="0">
                <a:solidFill>
                  <a:srgbClr val="000000"/>
                </a:solidFill>
                <a:latin typeface="Consolas" panose="020B0609020204030204" pitchFamily="49" charset="0"/>
              </a:rPr>
              <a:t> </a:t>
            </a:r>
            <a:r>
              <a:rPr lang="en-US" sz="2000" b="1" dirty="0">
                <a:solidFill>
                  <a:srgbClr val="6A3E3E"/>
                </a:solidFill>
                <a:latin typeface="Consolas" panose="020B0609020204030204" pitchFamily="49" charset="0"/>
              </a:rPr>
              <a:t>x</a:t>
            </a:r>
            <a:r>
              <a:rPr lang="en-US" sz="2000" b="1" dirty="0">
                <a:solidFill>
                  <a:srgbClr val="000000"/>
                </a:solidFill>
                <a:latin typeface="Consolas" panose="020B0609020204030204" pitchFamily="49" charset="0"/>
              </a:rPr>
              <a:t>) { 		</a:t>
            </a:r>
            <a:r>
              <a:rPr lang="en-US" sz="2000" b="1" dirty="0">
                <a:solidFill>
                  <a:srgbClr val="3F7F5F"/>
                </a:solidFill>
                <a:latin typeface="Consolas" panose="020B0609020204030204" pitchFamily="49" charset="0"/>
              </a:rPr>
              <a:t>//search for node with key x</a:t>
            </a:r>
          </a:p>
          <a:p>
            <a:pPr marL="0" indent="0">
              <a:lnSpc>
                <a:spcPct val="100000"/>
              </a:lnSpc>
              <a:spcBef>
                <a:spcPts val="0"/>
              </a:spcBef>
              <a:buNone/>
            </a:pPr>
            <a:r>
              <a:rPr lang="en-US" sz="2000" dirty="0">
                <a:solidFill>
                  <a:srgbClr val="000000"/>
                </a:solidFill>
                <a:latin typeface="Consolas" panose="020B0609020204030204" pitchFamily="49" charset="0"/>
              </a:rPr>
              <a:t>	</a:t>
            </a:r>
            <a:r>
              <a:rPr lang="en-US" sz="2000" b="1" dirty="0" err="1">
                <a:solidFill>
                  <a:srgbClr val="000000"/>
                </a:solidFill>
                <a:latin typeface="Consolas" panose="020B0609020204030204" pitchFamily="49" charset="0"/>
              </a:rPr>
              <a:t>BTNode</a:t>
            </a:r>
            <a:r>
              <a:rPr lang="en-US" sz="2000" dirty="0">
                <a:solidFill>
                  <a:srgbClr val="000000"/>
                </a:solidFill>
                <a:latin typeface="Consolas" panose="020B0609020204030204" pitchFamily="49" charset="0"/>
              </a:rPr>
              <a:t> </a:t>
            </a:r>
            <a:r>
              <a:rPr lang="en-US" sz="2000" dirty="0">
                <a:solidFill>
                  <a:srgbClr val="6A3E3E"/>
                </a:solidFill>
                <a:latin typeface="Consolas" panose="020B0609020204030204" pitchFamily="49" charset="0"/>
              </a:rPr>
              <a:t>node</a:t>
            </a:r>
            <a:r>
              <a:rPr lang="en-US" sz="2000" dirty="0">
                <a:solidFill>
                  <a:srgbClr val="000000"/>
                </a:solidFill>
                <a:latin typeface="Consolas" panose="020B0609020204030204" pitchFamily="49" charset="0"/>
              </a:rPr>
              <a:t> = </a:t>
            </a:r>
            <a:r>
              <a:rPr lang="en-US" sz="2000" dirty="0">
                <a:solidFill>
                  <a:srgbClr val="0000C0"/>
                </a:solidFill>
                <a:latin typeface="Consolas" panose="020B0609020204030204" pitchFamily="49" charset="0"/>
              </a:rPr>
              <a:t>root</a:t>
            </a:r>
            <a:r>
              <a:rPr lang="en-US" sz="2000" dirty="0">
                <a:solidFill>
                  <a:srgbClr val="000000"/>
                </a:solidFill>
                <a:latin typeface="Consolas" panose="020B0609020204030204" pitchFamily="49" charset="0"/>
              </a:rPr>
              <a:t>;</a:t>
            </a:r>
          </a:p>
          <a:p>
            <a:pPr marL="0" indent="0">
              <a:lnSpc>
                <a:spcPct val="100000"/>
              </a:lnSpc>
              <a:spcBef>
                <a:spcPts val="0"/>
              </a:spcBef>
              <a:buNone/>
            </a:pPr>
            <a:r>
              <a:rPr lang="en-US" sz="2000" b="1" dirty="0">
                <a:solidFill>
                  <a:srgbClr val="7F0055"/>
                </a:solidFill>
                <a:latin typeface="Consolas" panose="020B0609020204030204" pitchFamily="49" charset="0"/>
              </a:rPr>
              <a:t>	while</a:t>
            </a:r>
            <a:r>
              <a:rPr lang="en-US" sz="2000" b="1" dirty="0">
                <a:solidFill>
                  <a:srgbClr val="000000"/>
                </a:solidFill>
                <a:latin typeface="Consolas" panose="020B0609020204030204" pitchFamily="49" charset="0"/>
              </a:rPr>
              <a:t> (</a:t>
            </a:r>
            <a:r>
              <a:rPr lang="en-US" sz="2000" b="1" dirty="0">
                <a:solidFill>
                  <a:srgbClr val="6A3E3E"/>
                </a:solidFill>
                <a:latin typeface="Consolas" panose="020B0609020204030204" pitchFamily="49" charset="0"/>
              </a:rPr>
              <a:t>node</a:t>
            </a:r>
            <a:r>
              <a:rPr lang="en-US" sz="2000" b="1" dirty="0">
                <a:solidFill>
                  <a:srgbClr val="000000"/>
                </a:solidFill>
                <a:latin typeface="Consolas" panose="020B0609020204030204" pitchFamily="49" charset="0"/>
              </a:rPr>
              <a:t> != </a:t>
            </a:r>
            <a:r>
              <a:rPr lang="en-US" sz="2000" b="1" dirty="0">
                <a:solidFill>
                  <a:srgbClr val="7F0055"/>
                </a:solidFill>
                <a:latin typeface="Consolas" panose="020B0609020204030204" pitchFamily="49" charset="0"/>
              </a:rPr>
              <a:t>null</a:t>
            </a:r>
            <a:r>
              <a:rPr lang="en-US" sz="2000" b="1" dirty="0">
                <a:solidFill>
                  <a:srgbClr val="000000"/>
                </a:solidFill>
                <a:latin typeface="Consolas" panose="020B0609020204030204" pitchFamily="49" charset="0"/>
              </a:rPr>
              <a:t>) {</a:t>
            </a:r>
          </a:p>
          <a:p>
            <a:pPr marL="0" indent="0">
              <a:lnSpc>
                <a:spcPct val="100000"/>
              </a:lnSpc>
              <a:spcBef>
                <a:spcPts val="0"/>
              </a:spcBef>
              <a:buNone/>
            </a:pPr>
            <a:r>
              <a:rPr lang="en-US" sz="2000" b="1" dirty="0">
                <a:solidFill>
                  <a:srgbClr val="7F0055"/>
                </a:solidFill>
                <a:latin typeface="Consolas" panose="020B0609020204030204" pitchFamily="49" charset="0"/>
              </a:rPr>
              <a:t>		if</a:t>
            </a:r>
            <a:r>
              <a:rPr lang="en-US" sz="2000" b="1" dirty="0">
                <a:solidFill>
                  <a:srgbClr val="000000"/>
                </a:solidFill>
                <a:latin typeface="Consolas" panose="020B0609020204030204" pitchFamily="49" charset="0"/>
              </a:rPr>
              <a:t> (</a:t>
            </a:r>
            <a:r>
              <a:rPr lang="en-US" sz="2000" b="1" dirty="0">
                <a:solidFill>
                  <a:srgbClr val="6A3E3E"/>
                </a:solidFill>
                <a:latin typeface="Consolas" panose="020B0609020204030204" pitchFamily="49" charset="0"/>
              </a:rPr>
              <a:t>x</a:t>
            </a:r>
            <a:r>
              <a:rPr lang="en-US" sz="2000" b="1" dirty="0">
                <a:solidFill>
                  <a:srgbClr val="000000"/>
                </a:solidFill>
                <a:latin typeface="Consolas" panose="020B0609020204030204" pitchFamily="49" charset="0"/>
              </a:rPr>
              <a:t> &lt; </a:t>
            </a:r>
            <a:r>
              <a:rPr lang="en-US" sz="2000" b="1" dirty="0" err="1">
                <a:solidFill>
                  <a:srgbClr val="6A3E3E"/>
                </a:solidFill>
                <a:latin typeface="Consolas" panose="020B0609020204030204" pitchFamily="49" charset="0"/>
              </a:rPr>
              <a:t>node</a:t>
            </a:r>
            <a:r>
              <a:rPr lang="en-US" sz="2000" b="1" dirty="0" err="1">
                <a:solidFill>
                  <a:srgbClr val="000000"/>
                </a:solidFill>
                <a:latin typeface="Consolas" panose="020B0609020204030204" pitchFamily="49" charset="0"/>
              </a:rPr>
              <a:t>.</a:t>
            </a:r>
            <a:r>
              <a:rPr lang="en-US" sz="2000" b="1" dirty="0" err="1">
                <a:solidFill>
                  <a:srgbClr val="0000C0"/>
                </a:solidFill>
                <a:latin typeface="Consolas" panose="020B0609020204030204" pitchFamily="49" charset="0"/>
              </a:rPr>
              <a:t>data</a:t>
            </a:r>
            <a:r>
              <a:rPr lang="en-US" sz="2000" b="1" dirty="0">
                <a:solidFill>
                  <a:srgbClr val="000000"/>
                </a:solidFill>
                <a:latin typeface="Consolas" panose="020B0609020204030204" pitchFamily="49" charset="0"/>
              </a:rPr>
              <a:t>) </a:t>
            </a:r>
            <a:r>
              <a:rPr lang="en-US" sz="2000" b="1" dirty="0">
                <a:solidFill>
                  <a:srgbClr val="6A3E3E"/>
                </a:solidFill>
                <a:latin typeface="Consolas" panose="020B0609020204030204" pitchFamily="49" charset="0"/>
              </a:rPr>
              <a:t>node</a:t>
            </a:r>
            <a:r>
              <a:rPr lang="en-US" sz="2000" b="1" dirty="0">
                <a:solidFill>
                  <a:srgbClr val="000000"/>
                </a:solidFill>
                <a:latin typeface="Consolas" panose="020B0609020204030204" pitchFamily="49" charset="0"/>
              </a:rPr>
              <a:t> = </a:t>
            </a:r>
            <a:r>
              <a:rPr lang="en-US" sz="2000" b="1" dirty="0" err="1">
                <a:solidFill>
                  <a:srgbClr val="6A3E3E"/>
                </a:solidFill>
                <a:latin typeface="Consolas" panose="020B0609020204030204" pitchFamily="49" charset="0"/>
              </a:rPr>
              <a:t>node</a:t>
            </a:r>
            <a:r>
              <a:rPr lang="en-US" sz="2000" b="1" dirty="0" err="1">
                <a:solidFill>
                  <a:srgbClr val="000000"/>
                </a:solidFill>
                <a:latin typeface="Consolas" panose="020B0609020204030204" pitchFamily="49" charset="0"/>
              </a:rPr>
              <a:t>.</a:t>
            </a:r>
            <a:r>
              <a:rPr lang="en-US" sz="2000" b="1" dirty="0" err="1">
                <a:solidFill>
                  <a:srgbClr val="0000C0"/>
                </a:solidFill>
                <a:latin typeface="Consolas" panose="020B0609020204030204" pitchFamily="49" charset="0"/>
              </a:rPr>
              <a:t>left</a:t>
            </a:r>
            <a:r>
              <a:rPr lang="en-US" sz="2000" b="1" dirty="0">
                <a:solidFill>
                  <a:srgbClr val="000000"/>
                </a:solidFill>
                <a:latin typeface="Consolas" panose="020B0609020204030204" pitchFamily="49" charset="0"/>
              </a:rPr>
              <a:t>;</a:t>
            </a:r>
          </a:p>
          <a:p>
            <a:pPr marL="0" indent="0">
              <a:lnSpc>
                <a:spcPct val="100000"/>
              </a:lnSpc>
              <a:spcBef>
                <a:spcPts val="0"/>
              </a:spcBef>
              <a:buNone/>
            </a:pPr>
            <a:r>
              <a:rPr lang="en-US" sz="2000" b="1" dirty="0">
                <a:solidFill>
                  <a:srgbClr val="7F0055"/>
                </a:solidFill>
                <a:latin typeface="Consolas" panose="020B0609020204030204" pitchFamily="49" charset="0"/>
              </a:rPr>
              <a:t>		else</a:t>
            </a:r>
            <a:r>
              <a:rPr lang="en-US" sz="2000" b="1" dirty="0">
                <a:solidFill>
                  <a:srgbClr val="000000"/>
                </a:solidFill>
                <a:latin typeface="Consolas" panose="020B0609020204030204" pitchFamily="49" charset="0"/>
              </a:rPr>
              <a:t> </a:t>
            </a:r>
            <a:r>
              <a:rPr lang="en-US" sz="2000" b="1" dirty="0">
                <a:solidFill>
                  <a:srgbClr val="7F0055"/>
                </a:solidFill>
                <a:latin typeface="Consolas" panose="020B0609020204030204" pitchFamily="49" charset="0"/>
              </a:rPr>
              <a:t>if</a:t>
            </a:r>
            <a:r>
              <a:rPr lang="en-US" sz="2000" b="1" dirty="0">
                <a:solidFill>
                  <a:srgbClr val="000000"/>
                </a:solidFill>
                <a:latin typeface="Consolas" panose="020B0609020204030204" pitchFamily="49" charset="0"/>
              </a:rPr>
              <a:t> (</a:t>
            </a:r>
            <a:r>
              <a:rPr lang="en-US" sz="2000" b="1" dirty="0">
                <a:solidFill>
                  <a:srgbClr val="6A3E3E"/>
                </a:solidFill>
                <a:latin typeface="Consolas" panose="020B0609020204030204" pitchFamily="49" charset="0"/>
              </a:rPr>
              <a:t>x</a:t>
            </a:r>
            <a:r>
              <a:rPr lang="en-US" sz="2000" b="1" dirty="0">
                <a:solidFill>
                  <a:srgbClr val="000000"/>
                </a:solidFill>
                <a:latin typeface="Consolas" panose="020B0609020204030204" pitchFamily="49" charset="0"/>
              </a:rPr>
              <a:t> &gt; </a:t>
            </a:r>
            <a:r>
              <a:rPr lang="en-US" sz="2000" b="1" dirty="0" err="1">
                <a:solidFill>
                  <a:srgbClr val="6A3E3E"/>
                </a:solidFill>
                <a:latin typeface="Consolas" panose="020B0609020204030204" pitchFamily="49" charset="0"/>
              </a:rPr>
              <a:t>node</a:t>
            </a:r>
            <a:r>
              <a:rPr lang="en-US" sz="2000" b="1" dirty="0" err="1">
                <a:solidFill>
                  <a:srgbClr val="000000"/>
                </a:solidFill>
                <a:latin typeface="Consolas" panose="020B0609020204030204" pitchFamily="49" charset="0"/>
              </a:rPr>
              <a:t>.</a:t>
            </a:r>
            <a:r>
              <a:rPr lang="en-US" sz="2000" b="1" dirty="0" err="1">
                <a:solidFill>
                  <a:srgbClr val="0000C0"/>
                </a:solidFill>
                <a:latin typeface="Consolas" panose="020B0609020204030204" pitchFamily="49" charset="0"/>
              </a:rPr>
              <a:t>data</a:t>
            </a:r>
            <a:r>
              <a:rPr lang="en-US" sz="2000" b="1" dirty="0">
                <a:solidFill>
                  <a:srgbClr val="000000"/>
                </a:solidFill>
                <a:latin typeface="Consolas" panose="020B0609020204030204" pitchFamily="49" charset="0"/>
              </a:rPr>
              <a:t>) </a:t>
            </a:r>
            <a:r>
              <a:rPr lang="en-US" sz="2000" b="1" dirty="0">
                <a:solidFill>
                  <a:srgbClr val="6A3E3E"/>
                </a:solidFill>
                <a:latin typeface="Consolas" panose="020B0609020204030204" pitchFamily="49" charset="0"/>
              </a:rPr>
              <a:t>node</a:t>
            </a:r>
            <a:r>
              <a:rPr lang="en-US" sz="2000" b="1" dirty="0">
                <a:solidFill>
                  <a:srgbClr val="000000"/>
                </a:solidFill>
                <a:latin typeface="Consolas" panose="020B0609020204030204" pitchFamily="49" charset="0"/>
              </a:rPr>
              <a:t> = </a:t>
            </a:r>
            <a:r>
              <a:rPr lang="en-US" sz="2000" b="1" dirty="0" err="1">
                <a:solidFill>
                  <a:srgbClr val="6A3E3E"/>
                </a:solidFill>
                <a:latin typeface="Consolas" panose="020B0609020204030204" pitchFamily="49" charset="0"/>
              </a:rPr>
              <a:t>node</a:t>
            </a:r>
            <a:r>
              <a:rPr lang="en-US" sz="2000" b="1" dirty="0" err="1">
                <a:solidFill>
                  <a:srgbClr val="000000"/>
                </a:solidFill>
                <a:latin typeface="Consolas" panose="020B0609020204030204" pitchFamily="49" charset="0"/>
              </a:rPr>
              <a:t>.</a:t>
            </a:r>
            <a:r>
              <a:rPr lang="en-US" sz="2000" b="1" dirty="0" err="1">
                <a:solidFill>
                  <a:srgbClr val="0000C0"/>
                </a:solidFill>
                <a:latin typeface="Consolas" panose="020B0609020204030204" pitchFamily="49" charset="0"/>
              </a:rPr>
              <a:t>right</a:t>
            </a:r>
            <a:r>
              <a:rPr lang="en-US" sz="2000" b="1" dirty="0">
                <a:solidFill>
                  <a:srgbClr val="000000"/>
                </a:solidFill>
                <a:latin typeface="Consolas" panose="020B0609020204030204" pitchFamily="49" charset="0"/>
              </a:rPr>
              <a:t>;</a:t>
            </a:r>
          </a:p>
          <a:p>
            <a:pPr marL="0" indent="0">
              <a:lnSpc>
                <a:spcPct val="100000"/>
              </a:lnSpc>
              <a:spcBef>
                <a:spcPts val="0"/>
              </a:spcBef>
              <a:buNone/>
            </a:pPr>
            <a:r>
              <a:rPr lang="en-US" sz="2000" b="1" dirty="0">
                <a:solidFill>
                  <a:srgbClr val="7F0055"/>
                </a:solidFill>
                <a:latin typeface="Consolas" panose="020B0609020204030204" pitchFamily="49" charset="0"/>
              </a:rPr>
              <a:t>		else</a:t>
            </a:r>
            <a:r>
              <a:rPr lang="en-US" sz="2000" b="1" dirty="0">
                <a:solidFill>
                  <a:srgbClr val="000000"/>
                </a:solidFill>
                <a:latin typeface="Consolas" panose="020B0609020204030204" pitchFamily="49" charset="0"/>
              </a:rPr>
              <a:t> </a:t>
            </a:r>
            <a:r>
              <a:rPr lang="en-US" sz="2000" b="1" dirty="0">
                <a:solidFill>
                  <a:srgbClr val="7F0055"/>
                </a:solidFill>
                <a:latin typeface="Consolas" panose="020B0609020204030204" pitchFamily="49" charset="0"/>
              </a:rPr>
              <a:t>return</a:t>
            </a:r>
            <a:r>
              <a:rPr lang="en-US" sz="2000" b="1" dirty="0">
                <a:solidFill>
                  <a:srgbClr val="000000"/>
                </a:solidFill>
                <a:latin typeface="Consolas" panose="020B0609020204030204" pitchFamily="49" charset="0"/>
              </a:rPr>
              <a:t> </a:t>
            </a:r>
            <a:r>
              <a:rPr lang="en-US" sz="2000" b="1" dirty="0">
                <a:solidFill>
                  <a:srgbClr val="6A3E3E"/>
                </a:solidFill>
                <a:latin typeface="Consolas" panose="020B0609020204030204" pitchFamily="49" charset="0"/>
              </a:rPr>
              <a:t>node</a:t>
            </a:r>
            <a:r>
              <a:rPr lang="en-US" sz="2000" b="1" dirty="0">
                <a:solidFill>
                  <a:srgbClr val="000000"/>
                </a:solidFill>
                <a:latin typeface="Consolas" panose="020B0609020204030204" pitchFamily="49" charset="0"/>
              </a:rPr>
              <a:t>;</a:t>
            </a:r>
          </a:p>
          <a:p>
            <a:pPr marL="0" indent="0">
              <a:lnSpc>
                <a:spcPct val="100000"/>
              </a:lnSpc>
              <a:spcBef>
                <a:spcPts val="0"/>
              </a:spcBef>
              <a:buNone/>
            </a:pPr>
            <a:r>
              <a:rPr lang="en-US" sz="2000" dirty="0">
                <a:solidFill>
                  <a:srgbClr val="000000"/>
                </a:solidFill>
                <a:latin typeface="Consolas" panose="020B0609020204030204" pitchFamily="49" charset="0"/>
              </a:rPr>
              <a:t>	}</a:t>
            </a:r>
          </a:p>
          <a:p>
            <a:pPr marL="0" indent="0">
              <a:lnSpc>
                <a:spcPct val="100000"/>
              </a:lnSpc>
              <a:spcBef>
                <a:spcPts val="0"/>
              </a:spcBef>
              <a:buNone/>
            </a:pPr>
            <a:r>
              <a:rPr lang="en-US" sz="2000" b="1" dirty="0">
                <a:solidFill>
                  <a:srgbClr val="7F0055"/>
                </a:solidFill>
                <a:latin typeface="Consolas" panose="020B0609020204030204" pitchFamily="49" charset="0"/>
              </a:rPr>
              <a:t>	return</a:t>
            </a:r>
            <a:r>
              <a:rPr lang="en-US" sz="2000" b="1" dirty="0">
                <a:solidFill>
                  <a:srgbClr val="000000"/>
                </a:solidFill>
                <a:latin typeface="Consolas" panose="020B0609020204030204" pitchFamily="49" charset="0"/>
              </a:rPr>
              <a:t> </a:t>
            </a:r>
            <a:r>
              <a:rPr lang="en-US" sz="2000" b="1" dirty="0">
                <a:solidFill>
                  <a:srgbClr val="7F0055"/>
                </a:solidFill>
                <a:latin typeface="Consolas" panose="020B0609020204030204" pitchFamily="49" charset="0"/>
              </a:rPr>
              <a:t>null</a:t>
            </a:r>
            <a:r>
              <a:rPr lang="en-US" sz="2000" b="1" dirty="0">
                <a:solidFill>
                  <a:srgbClr val="000000"/>
                </a:solidFill>
                <a:latin typeface="Consolas" panose="020B0609020204030204" pitchFamily="49" charset="0"/>
              </a:rPr>
              <a:t>;</a:t>
            </a:r>
          </a:p>
          <a:p>
            <a:pPr marL="0" indent="0">
              <a:lnSpc>
                <a:spcPct val="100000"/>
              </a:lnSpc>
              <a:spcBef>
                <a:spcPts val="0"/>
              </a:spcBef>
              <a:buNone/>
            </a:pPr>
            <a:r>
              <a:rPr lang="en-US" sz="2000" dirty="0">
                <a:solidFill>
                  <a:srgbClr val="000000"/>
                </a:solidFill>
                <a:latin typeface="Consolas" panose="020B0609020204030204" pitchFamily="49" charset="0"/>
              </a:rPr>
              <a:t>}</a:t>
            </a:r>
            <a:br>
              <a:rPr lang="en-US" sz="2000" dirty="0">
                <a:latin typeface="Consolas" pitchFamily="49" charset="0"/>
                <a:cs typeface="Consolas" pitchFamily="49" charset="0"/>
              </a:rPr>
            </a:br>
            <a:br>
              <a:rPr lang="en-US" sz="2000" dirty="0"/>
            </a:br>
            <a:endParaRPr lang="en-US" sz="2000" dirty="0"/>
          </a:p>
          <a:p>
            <a:pPr marL="0" indent="0">
              <a:spcBef>
                <a:spcPts val="0"/>
              </a:spcBef>
              <a:buNone/>
            </a:pPr>
            <a:endParaRPr lang="en-AU" sz="2000" dirty="0"/>
          </a:p>
        </p:txBody>
      </p:sp>
      <p:sp>
        <p:nvSpPr>
          <p:cNvPr id="3" name="Title 2">
            <a:extLst>
              <a:ext uri="{FF2B5EF4-FFF2-40B4-BE49-F238E27FC236}">
                <a16:creationId xmlns:a16="http://schemas.microsoft.com/office/drawing/2014/main" id="{7EB1F49A-49C0-4C45-B1BE-CAF75E5D9778}"/>
              </a:ext>
            </a:extLst>
          </p:cNvPr>
          <p:cNvSpPr>
            <a:spLocks noGrp="1"/>
          </p:cNvSpPr>
          <p:nvPr>
            <p:ph type="title"/>
          </p:nvPr>
        </p:nvSpPr>
        <p:spPr/>
        <p:txBody>
          <a:bodyPr/>
          <a:lstStyle/>
          <a:p>
            <a:r>
              <a:rPr lang="en-AU" dirty="0"/>
              <a:t>BST – Search</a:t>
            </a:r>
          </a:p>
        </p:txBody>
      </p:sp>
      <p:pic>
        <p:nvPicPr>
          <p:cNvPr id="4" name="Picture 2">
            <a:extLst>
              <a:ext uri="{FF2B5EF4-FFF2-40B4-BE49-F238E27FC236}">
                <a16:creationId xmlns:a16="http://schemas.microsoft.com/office/drawing/2014/main" id="{212BBACF-66D7-4917-A1B6-2FFFB1CAE1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97130" y="2922757"/>
            <a:ext cx="5232833" cy="16845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Slide Number Placeholder 4">
            <a:extLst>
              <a:ext uri="{FF2B5EF4-FFF2-40B4-BE49-F238E27FC236}">
                <a16:creationId xmlns:a16="http://schemas.microsoft.com/office/drawing/2014/main" id="{D12D8A89-E365-3644-A14C-60903725CC3C}"/>
              </a:ext>
            </a:extLst>
          </p:cNvPr>
          <p:cNvSpPr>
            <a:spLocks noGrp="1"/>
          </p:cNvSpPr>
          <p:nvPr>
            <p:ph type="sldNum" sz="quarter" idx="12"/>
          </p:nvPr>
        </p:nvSpPr>
        <p:spPr/>
        <p:txBody>
          <a:bodyPr/>
          <a:lstStyle/>
          <a:p>
            <a:fld id="{66B7A6BE-7A3D-1C4F-BEDA-C5431FB9FC0F}" type="slidenum">
              <a:rPr lang="en-US" smtClean="0"/>
              <a:pPr/>
              <a:t>26</a:t>
            </a:fld>
            <a:endParaRPr lang="en-US" dirty="0"/>
          </a:p>
        </p:txBody>
      </p:sp>
    </p:spTree>
    <p:extLst>
      <p:ext uri="{BB962C8B-B14F-4D97-AF65-F5344CB8AC3E}">
        <p14:creationId xmlns:p14="http://schemas.microsoft.com/office/powerpoint/2010/main" val="159684769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D9ED20A-3F46-419F-B39D-835530DED7C7}"/>
              </a:ext>
            </a:extLst>
          </p:cNvPr>
          <p:cNvSpPr>
            <a:spLocks noGrp="1"/>
          </p:cNvSpPr>
          <p:nvPr>
            <p:ph idx="1"/>
          </p:nvPr>
        </p:nvSpPr>
        <p:spPr/>
        <p:txBody>
          <a:bodyPr/>
          <a:lstStyle/>
          <a:p>
            <a:pPr>
              <a:lnSpc>
                <a:spcPct val="100000"/>
              </a:lnSpc>
              <a:spcBef>
                <a:spcPts val="1200"/>
              </a:spcBef>
            </a:pPr>
            <a:r>
              <a:rPr lang="en-AU" dirty="0"/>
              <a:t>To maintain the BST property, each key value has to be unique</a:t>
            </a:r>
          </a:p>
          <a:p>
            <a:pPr>
              <a:lnSpc>
                <a:spcPct val="100000"/>
              </a:lnSpc>
              <a:spcBef>
                <a:spcPts val="1200"/>
              </a:spcBef>
            </a:pPr>
            <a:r>
              <a:rPr lang="en-AU" dirty="0"/>
              <a:t>Search for the key value to be added:</a:t>
            </a:r>
          </a:p>
          <a:p>
            <a:pPr marL="914400" lvl="1" indent="-457200">
              <a:lnSpc>
                <a:spcPct val="100000"/>
              </a:lnSpc>
              <a:spcBef>
                <a:spcPts val="1200"/>
              </a:spcBef>
              <a:buFont typeface="+mj-lt"/>
              <a:buAutoNum type="arabicPeriod"/>
            </a:pPr>
            <a:r>
              <a:rPr lang="en-AU" sz="2400" dirty="0"/>
              <a:t>Already exist </a:t>
            </a:r>
            <a:r>
              <a:rPr lang="en-AU" sz="2400" dirty="0">
                <a:sym typeface="Wingdings" panose="05000000000000000000" pitchFamily="2" charset="2"/>
              </a:rPr>
              <a:t></a:t>
            </a:r>
            <a:r>
              <a:rPr lang="en-AU" sz="2400" dirty="0"/>
              <a:t> does not need to (cannot) be added</a:t>
            </a:r>
          </a:p>
          <a:p>
            <a:pPr marL="914400" lvl="1" indent="-457200">
              <a:lnSpc>
                <a:spcPct val="100000"/>
              </a:lnSpc>
              <a:spcBef>
                <a:spcPts val="1200"/>
              </a:spcBef>
              <a:buFont typeface="+mj-lt"/>
              <a:buAutoNum type="arabicPeriod"/>
            </a:pPr>
            <a:r>
              <a:rPr lang="en-AU" sz="2400" dirty="0"/>
              <a:t>Does not exist </a:t>
            </a:r>
            <a:r>
              <a:rPr lang="en-AU" sz="2400" dirty="0">
                <a:sym typeface="Wingdings" panose="05000000000000000000" pitchFamily="2" charset="2"/>
              </a:rPr>
              <a:t></a:t>
            </a:r>
            <a:r>
              <a:rPr lang="en-AU" sz="2400" dirty="0"/>
              <a:t> can be added as a child of an appropriate existing node </a:t>
            </a:r>
            <a:r>
              <a:rPr lang="en-AU" sz="2400" dirty="0">
                <a:sym typeface="Wingdings" panose="05000000000000000000" pitchFamily="2" charset="2"/>
              </a:rPr>
              <a:t></a:t>
            </a:r>
            <a:r>
              <a:rPr lang="en-AU" sz="2400" dirty="0"/>
              <a:t> which node?</a:t>
            </a:r>
          </a:p>
          <a:p>
            <a:pPr marL="914400" lvl="1" indent="-457200">
              <a:lnSpc>
                <a:spcPct val="100000"/>
              </a:lnSpc>
              <a:spcBef>
                <a:spcPts val="1200"/>
              </a:spcBef>
              <a:buFont typeface="+mj-lt"/>
              <a:buAutoNum type="arabicPeriod"/>
            </a:pPr>
            <a:r>
              <a:rPr lang="en-AU" sz="2400" dirty="0"/>
              <a:t>If key does not exist, the last visited node in the tree should become parent for the new node</a:t>
            </a:r>
          </a:p>
          <a:p>
            <a:pPr>
              <a:lnSpc>
                <a:spcPct val="100000"/>
              </a:lnSpc>
              <a:spcBef>
                <a:spcPts val="1200"/>
              </a:spcBef>
            </a:pPr>
            <a:endParaRPr lang="en-AU" dirty="0"/>
          </a:p>
        </p:txBody>
      </p:sp>
      <p:sp>
        <p:nvSpPr>
          <p:cNvPr id="3" name="Title 2">
            <a:extLst>
              <a:ext uri="{FF2B5EF4-FFF2-40B4-BE49-F238E27FC236}">
                <a16:creationId xmlns:a16="http://schemas.microsoft.com/office/drawing/2014/main" id="{D6562D39-D02C-4DBE-9463-D41A27835493}"/>
              </a:ext>
            </a:extLst>
          </p:cNvPr>
          <p:cNvSpPr>
            <a:spLocks noGrp="1"/>
          </p:cNvSpPr>
          <p:nvPr>
            <p:ph type="title"/>
          </p:nvPr>
        </p:nvSpPr>
        <p:spPr/>
        <p:txBody>
          <a:bodyPr/>
          <a:lstStyle/>
          <a:p>
            <a:r>
              <a:rPr lang="en-AU" dirty="0"/>
              <a:t>BST – Insert</a:t>
            </a:r>
          </a:p>
        </p:txBody>
      </p:sp>
      <p:sp>
        <p:nvSpPr>
          <p:cNvPr id="4" name="Slide Number Placeholder 3">
            <a:extLst>
              <a:ext uri="{FF2B5EF4-FFF2-40B4-BE49-F238E27FC236}">
                <a16:creationId xmlns:a16="http://schemas.microsoft.com/office/drawing/2014/main" id="{14648C46-EFED-964A-B21E-BC9D8AD49AE2}"/>
              </a:ext>
            </a:extLst>
          </p:cNvPr>
          <p:cNvSpPr>
            <a:spLocks noGrp="1"/>
          </p:cNvSpPr>
          <p:nvPr>
            <p:ph type="sldNum" sz="quarter" idx="12"/>
          </p:nvPr>
        </p:nvSpPr>
        <p:spPr/>
        <p:txBody>
          <a:bodyPr/>
          <a:lstStyle/>
          <a:p>
            <a:fld id="{66B7A6BE-7A3D-1C4F-BEDA-C5431FB9FC0F}" type="slidenum">
              <a:rPr lang="en-US" smtClean="0"/>
              <a:pPr/>
              <a:t>27</a:t>
            </a:fld>
            <a:endParaRPr lang="en-US" dirty="0"/>
          </a:p>
        </p:txBody>
      </p:sp>
    </p:spTree>
    <p:extLst>
      <p:ext uri="{BB962C8B-B14F-4D97-AF65-F5344CB8AC3E}">
        <p14:creationId xmlns:p14="http://schemas.microsoft.com/office/powerpoint/2010/main" val="173371671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08D6911-6303-4E0B-81DC-139E3B4532DE}"/>
              </a:ext>
            </a:extLst>
          </p:cNvPr>
          <p:cNvSpPr>
            <a:spLocks noGrp="1"/>
          </p:cNvSpPr>
          <p:nvPr>
            <p:ph idx="1"/>
          </p:nvPr>
        </p:nvSpPr>
        <p:spPr/>
        <p:txBody>
          <a:bodyPr/>
          <a:lstStyle/>
          <a:p>
            <a:pPr marL="0" indent="0">
              <a:buNone/>
            </a:pPr>
            <a:r>
              <a:rPr lang="en-AU" dirty="0"/>
              <a:t> </a:t>
            </a:r>
          </a:p>
        </p:txBody>
      </p:sp>
      <p:sp>
        <p:nvSpPr>
          <p:cNvPr id="3" name="Title 2">
            <a:extLst>
              <a:ext uri="{FF2B5EF4-FFF2-40B4-BE49-F238E27FC236}">
                <a16:creationId xmlns:a16="http://schemas.microsoft.com/office/drawing/2014/main" id="{DABF32B2-77AA-445B-81EC-27927D14B974}"/>
              </a:ext>
            </a:extLst>
          </p:cNvPr>
          <p:cNvSpPr>
            <a:spLocks noGrp="1"/>
          </p:cNvSpPr>
          <p:nvPr>
            <p:ph type="title"/>
          </p:nvPr>
        </p:nvSpPr>
        <p:spPr/>
        <p:txBody>
          <a:bodyPr/>
          <a:lstStyle/>
          <a:p>
            <a:r>
              <a:rPr lang="en-AU" dirty="0"/>
              <a:t>BST – Insert</a:t>
            </a:r>
          </a:p>
        </p:txBody>
      </p:sp>
      <p:pic>
        <p:nvPicPr>
          <p:cNvPr id="4" name="Picture 2">
            <a:extLst>
              <a:ext uri="{FF2B5EF4-FFF2-40B4-BE49-F238E27FC236}">
                <a16:creationId xmlns:a16="http://schemas.microsoft.com/office/drawing/2014/main" id="{079201D4-0ACC-497C-B6D3-C5518C31156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0000"/>
          <a:stretch/>
        </p:blipFill>
        <p:spPr bwMode="auto">
          <a:xfrm>
            <a:off x="2154163" y="1497272"/>
            <a:ext cx="4811922" cy="3098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a:extLst>
              <a:ext uri="{FF2B5EF4-FFF2-40B4-BE49-F238E27FC236}">
                <a16:creationId xmlns:a16="http://schemas.microsoft.com/office/drawing/2014/main" id="{3E343B4A-F7A8-4F4B-A3E3-B8418C0CF50B}"/>
              </a:ext>
            </a:extLst>
          </p:cNvPr>
          <p:cNvSpPr txBox="1"/>
          <p:nvPr/>
        </p:nvSpPr>
        <p:spPr>
          <a:xfrm>
            <a:off x="1371135" y="974052"/>
            <a:ext cx="6401729" cy="523220"/>
          </a:xfrm>
          <a:prstGeom prst="rect">
            <a:avLst/>
          </a:prstGeom>
          <a:noFill/>
        </p:spPr>
        <p:txBody>
          <a:bodyPr wrap="square" rtlCol="0">
            <a:spAutoFit/>
          </a:bodyPr>
          <a:lstStyle/>
          <a:p>
            <a:pPr algn="ctr"/>
            <a:r>
              <a:rPr lang="en-US" sz="2800" dirty="0">
                <a:solidFill>
                  <a:schemeClr val="tx2"/>
                </a:solidFill>
              </a:rPr>
              <a:t>Add 10</a:t>
            </a:r>
          </a:p>
        </p:txBody>
      </p:sp>
      <p:sp>
        <p:nvSpPr>
          <p:cNvPr id="6" name="Slide Number Placeholder 5">
            <a:extLst>
              <a:ext uri="{FF2B5EF4-FFF2-40B4-BE49-F238E27FC236}">
                <a16:creationId xmlns:a16="http://schemas.microsoft.com/office/drawing/2014/main" id="{A72346A5-345E-EC47-84A7-0A8EBC1CEA0F}"/>
              </a:ext>
            </a:extLst>
          </p:cNvPr>
          <p:cNvSpPr>
            <a:spLocks noGrp="1"/>
          </p:cNvSpPr>
          <p:nvPr>
            <p:ph type="sldNum" sz="quarter" idx="12"/>
          </p:nvPr>
        </p:nvSpPr>
        <p:spPr/>
        <p:txBody>
          <a:bodyPr/>
          <a:lstStyle/>
          <a:p>
            <a:fld id="{66B7A6BE-7A3D-1C4F-BEDA-C5431FB9FC0F}" type="slidenum">
              <a:rPr lang="en-US" smtClean="0"/>
              <a:pPr/>
              <a:t>28</a:t>
            </a:fld>
            <a:endParaRPr lang="en-US" dirty="0"/>
          </a:p>
        </p:txBody>
      </p:sp>
    </p:spTree>
    <p:extLst>
      <p:ext uri="{BB962C8B-B14F-4D97-AF65-F5344CB8AC3E}">
        <p14:creationId xmlns:p14="http://schemas.microsoft.com/office/powerpoint/2010/main" val="11476900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95002C2-1194-45C3-85D2-EF0AD9863F05}"/>
              </a:ext>
            </a:extLst>
          </p:cNvPr>
          <p:cNvSpPr>
            <a:spLocks noGrp="1"/>
          </p:cNvSpPr>
          <p:nvPr>
            <p:ph idx="1"/>
          </p:nvPr>
        </p:nvSpPr>
        <p:spPr/>
        <p:txBody>
          <a:bodyPr numCol="2"/>
          <a:lstStyle/>
          <a:p>
            <a:pPr marL="0" indent="0">
              <a:lnSpc>
                <a:spcPct val="100000"/>
              </a:lnSpc>
              <a:spcBef>
                <a:spcPts val="0"/>
              </a:spcBef>
              <a:buNone/>
            </a:pPr>
            <a:r>
              <a:rPr lang="en-US" sz="1200" b="1" dirty="0">
                <a:solidFill>
                  <a:srgbClr val="7F0055"/>
                </a:solidFill>
                <a:latin typeface="Consolas" panose="020B0609020204030204" pitchFamily="49" charset="0"/>
              </a:rPr>
              <a:t>public</a:t>
            </a:r>
            <a:r>
              <a:rPr lang="en-US" sz="1200" b="1" dirty="0">
                <a:solidFill>
                  <a:srgbClr val="000000"/>
                </a:solidFill>
                <a:latin typeface="Consolas" panose="020B0609020204030204" pitchFamily="49" charset="0"/>
              </a:rPr>
              <a:t> </a:t>
            </a:r>
            <a:r>
              <a:rPr lang="en-US" sz="1200" b="1" dirty="0" err="1">
                <a:solidFill>
                  <a:srgbClr val="7F0055"/>
                </a:solidFill>
                <a:latin typeface="Consolas" panose="020B0609020204030204" pitchFamily="49" charset="0"/>
              </a:rPr>
              <a:t>boolean</a:t>
            </a:r>
            <a:r>
              <a:rPr lang="en-US" sz="1200" b="1" dirty="0">
                <a:solidFill>
                  <a:srgbClr val="000000"/>
                </a:solidFill>
                <a:latin typeface="Consolas" panose="020B0609020204030204" pitchFamily="49" charset="0"/>
              </a:rPr>
              <a:t> insert(</a:t>
            </a:r>
            <a:r>
              <a:rPr lang="en-US" sz="1200" b="1" dirty="0">
                <a:solidFill>
                  <a:srgbClr val="7F0055"/>
                </a:solidFill>
                <a:latin typeface="Consolas" panose="020B0609020204030204" pitchFamily="49" charset="0"/>
              </a:rPr>
              <a:t>int</a:t>
            </a:r>
            <a:r>
              <a:rPr lang="en-US" sz="1200" b="1" dirty="0">
                <a:solidFill>
                  <a:srgbClr val="000000"/>
                </a:solidFill>
                <a:latin typeface="Consolas" panose="020B0609020204030204" pitchFamily="49" charset="0"/>
              </a:rPr>
              <a:t> </a:t>
            </a:r>
            <a:r>
              <a:rPr lang="en-US" sz="1200" b="1" dirty="0">
                <a:solidFill>
                  <a:srgbClr val="6A3E3E"/>
                </a:solidFill>
                <a:latin typeface="Consolas" panose="020B0609020204030204" pitchFamily="49" charset="0"/>
              </a:rPr>
              <a:t>value</a:t>
            </a:r>
            <a:r>
              <a:rPr lang="en-US" sz="1200" b="1" dirty="0">
                <a:solidFill>
                  <a:srgbClr val="000000"/>
                </a:solidFill>
                <a:latin typeface="Consolas" panose="020B0609020204030204" pitchFamily="49" charset="0"/>
              </a:rPr>
              <a:t>) {</a:t>
            </a:r>
          </a:p>
          <a:p>
            <a:pPr marL="0" indent="0">
              <a:lnSpc>
                <a:spcPct val="100000"/>
              </a:lnSpc>
              <a:spcBef>
                <a:spcPts val="0"/>
              </a:spcBef>
              <a:buNone/>
            </a:pPr>
            <a:r>
              <a:rPr lang="en-US" sz="1200" b="1" dirty="0">
                <a:solidFill>
                  <a:srgbClr val="7F0055"/>
                </a:solidFill>
                <a:latin typeface="Consolas" panose="020B0609020204030204" pitchFamily="49" charset="0"/>
              </a:rPr>
              <a:t>	if </a:t>
            </a:r>
            <a:r>
              <a:rPr lang="en-US" sz="1200" b="1" dirty="0">
                <a:solidFill>
                  <a:srgbClr val="000000"/>
                </a:solidFill>
                <a:latin typeface="Consolas" panose="020B0609020204030204" pitchFamily="49" charset="0"/>
              </a:rPr>
              <a:t>(</a:t>
            </a:r>
            <a:r>
              <a:rPr lang="en-US" sz="1200" b="1" dirty="0">
                <a:solidFill>
                  <a:srgbClr val="0000C0"/>
                </a:solidFill>
                <a:latin typeface="Consolas" panose="020B0609020204030204" pitchFamily="49" charset="0"/>
              </a:rPr>
              <a:t>root</a:t>
            </a:r>
            <a:r>
              <a:rPr lang="en-US" sz="1200" b="1" dirty="0">
                <a:solidFill>
                  <a:srgbClr val="000000"/>
                </a:solidFill>
                <a:latin typeface="Consolas" panose="020B0609020204030204" pitchFamily="49" charset="0"/>
              </a:rPr>
              <a:t> == </a:t>
            </a:r>
            <a:r>
              <a:rPr lang="en-US" sz="1200" b="1" dirty="0">
                <a:solidFill>
                  <a:srgbClr val="7F0055"/>
                </a:solidFill>
                <a:latin typeface="Consolas" panose="020B0609020204030204" pitchFamily="49" charset="0"/>
              </a:rPr>
              <a:t>null</a:t>
            </a:r>
            <a:r>
              <a:rPr lang="en-US" sz="1200" b="1" dirty="0">
                <a:solidFill>
                  <a:srgbClr val="000000"/>
                </a:solidFill>
                <a:latin typeface="Consolas" panose="020B0609020204030204" pitchFamily="49" charset="0"/>
              </a:rPr>
              <a:t>) </a:t>
            </a:r>
            <a:r>
              <a:rPr lang="en-US" sz="1200" b="1" dirty="0">
                <a:solidFill>
                  <a:srgbClr val="0000C0"/>
                </a:solidFill>
                <a:latin typeface="Consolas" panose="020B0609020204030204" pitchFamily="49" charset="0"/>
              </a:rPr>
              <a:t>root</a:t>
            </a:r>
            <a:r>
              <a:rPr lang="en-US" sz="1200" b="1" dirty="0">
                <a:solidFill>
                  <a:srgbClr val="000000"/>
                </a:solidFill>
                <a:latin typeface="Consolas" panose="020B0609020204030204" pitchFamily="49" charset="0"/>
              </a:rPr>
              <a:t> = </a:t>
            </a:r>
            <a:r>
              <a:rPr lang="en-US" sz="1200" b="1" dirty="0">
                <a:solidFill>
                  <a:srgbClr val="7F0055"/>
                </a:solidFill>
                <a:latin typeface="Consolas" panose="020B0609020204030204" pitchFamily="49" charset="0"/>
              </a:rPr>
              <a:t>new</a:t>
            </a:r>
            <a:r>
              <a:rPr lang="en-US" sz="1200" b="1" dirty="0">
                <a:solidFill>
                  <a:srgbClr val="000000"/>
                </a:solidFill>
                <a:latin typeface="Consolas" panose="020B0609020204030204" pitchFamily="49" charset="0"/>
              </a:rPr>
              <a:t> </a:t>
            </a:r>
            <a:r>
              <a:rPr lang="en-US" sz="1200" b="1" dirty="0" err="1">
                <a:solidFill>
                  <a:srgbClr val="000000"/>
                </a:solidFill>
                <a:latin typeface="Consolas" panose="020B0609020204030204" pitchFamily="49" charset="0"/>
              </a:rPr>
              <a:t>BTNode</a:t>
            </a:r>
            <a:r>
              <a:rPr lang="en-US" sz="1200" b="1" dirty="0">
                <a:solidFill>
                  <a:srgbClr val="000000"/>
                </a:solidFill>
                <a:latin typeface="Consolas" panose="020B0609020204030204" pitchFamily="49" charset="0"/>
              </a:rPr>
              <a:t>(</a:t>
            </a:r>
            <a:r>
              <a:rPr lang="en-US" sz="1200" b="1" dirty="0">
                <a:solidFill>
                  <a:srgbClr val="6A3E3E"/>
                </a:solidFill>
                <a:latin typeface="Consolas" panose="020B0609020204030204" pitchFamily="49" charset="0"/>
              </a:rPr>
              <a:t>value</a:t>
            </a:r>
            <a:r>
              <a:rPr lang="en-US" sz="1200" b="1" dirty="0">
                <a:solidFill>
                  <a:srgbClr val="000000"/>
                </a:solidFill>
                <a:latin typeface="Consolas" panose="020B0609020204030204" pitchFamily="49" charset="0"/>
              </a:rPr>
              <a:t>);</a:t>
            </a:r>
          </a:p>
          <a:p>
            <a:pPr marL="0" indent="0">
              <a:lnSpc>
                <a:spcPct val="100000"/>
              </a:lnSpc>
              <a:spcBef>
                <a:spcPts val="0"/>
              </a:spcBef>
              <a:buNone/>
            </a:pPr>
            <a:r>
              <a:rPr lang="en-US" sz="1200" b="1" dirty="0">
                <a:solidFill>
                  <a:srgbClr val="7F0055"/>
                </a:solidFill>
                <a:latin typeface="Consolas" panose="020B0609020204030204" pitchFamily="49" charset="0"/>
              </a:rPr>
              <a:t>	else</a:t>
            </a:r>
            <a:r>
              <a:rPr lang="en-US" sz="1200" b="1" dirty="0">
                <a:solidFill>
                  <a:srgbClr val="000000"/>
                </a:solidFill>
                <a:latin typeface="Consolas" panose="020B0609020204030204" pitchFamily="49" charset="0"/>
              </a:rPr>
              <a:t> {</a:t>
            </a:r>
          </a:p>
          <a:p>
            <a:pPr marL="0" indent="0">
              <a:lnSpc>
                <a:spcPct val="100000"/>
              </a:lnSpc>
              <a:spcBef>
                <a:spcPts val="0"/>
              </a:spcBef>
              <a:buNone/>
            </a:pPr>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BTNode</a:t>
            </a:r>
            <a:r>
              <a:rPr lang="en-US" sz="1200" dirty="0">
                <a:solidFill>
                  <a:srgbClr val="000000"/>
                </a:solidFill>
                <a:latin typeface="Consolas" panose="020B0609020204030204" pitchFamily="49" charset="0"/>
              </a:rPr>
              <a:t> </a:t>
            </a:r>
            <a:r>
              <a:rPr lang="en-US" sz="1200" dirty="0">
                <a:solidFill>
                  <a:srgbClr val="6A3E3E"/>
                </a:solidFill>
                <a:latin typeface="Consolas" panose="020B0609020204030204" pitchFamily="49" charset="0"/>
              </a:rPr>
              <a:t>parent</a:t>
            </a:r>
            <a:r>
              <a:rPr lang="en-US" sz="1200" dirty="0">
                <a:solidFill>
                  <a:srgbClr val="000000"/>
                </a:solidFill>
                <a:latin typeface="Consolas" panose="020B0609020204030204" pitchFamily="49" charset="0"/>
              </a:rPr>
              <a:t> = </a:t>
            </a:r>
            <a:r>
              <a:rPr lang="en-US" sz="1200" b="1" dirty="0">
                <a:solidFill>
                  <a:srgbClr val="7F0055"/>
                </a:solidFill>
                <a:latin typeface="Consolas" panose="020B0609020204030204" pitchFamily="49" charset="0"/>
              </a:rPr>
              <a:t>null</a:t>
            </a:r>
            <a:r>
              <a:rPr lang="en-US" sz="1200" b="1" dirty="0">
                <a:solidFill>
                  <a:srgbClr val="000000"/>
                </a:solidFill>
                <a:latin typeface="Consolas" panose="020B0609020204030204" pitchFamily="49" charset="0"/>
              </a:rPr>
              <a:t>, </a:t>
            </a:r>
            <a:r>
              <a:rPr lang="en-US" sz="1200" b="1" dirty="0">
                <a:solidFill>
                  <a:srgbClr val="6A3E3E"/>
                </a:solidFill>
                <a:latin typeface="Consolas" panose="020B0609020204030204" pitchFamily="49" charset="0"/>
              </a:rPr>
              <a:t>current</a:t>
            </a:r>
            <a:r>
              <a:rPr lang="en-US" sz="1200" b="1" dirty="0">
                <a:solidFill>
                  <a:srgbClr val="000000"/>
                </a:solidFill>
                <a:latin typeface="Consolas" panose="020B0609020204030204" pitchFamily="49" charset="0"/>
              </a:rPr>
              <a:t> = </a:t>
            </a:r>
            <a:r>
              <a:rPr lang="en-US" sz="1200" b="1" dirty="0">
                <a:solidFill>
                  <a:srgbClr val="0000C0"/>
                </a:solidFill>
                <a:latin typeface="Consolas" panose="020B0609020204030204" pitchFamily="49" charset="0"/>
              </a:rPr>
              <a:t>root</a:t>
            </a:r>
            <a:r>
              <a:rPr lang="en-US" sz="1200" b="1" dirty="0">
                <a:solidFill>
                  <a:srgbClr val="000000"/>
                </a:solidFill>
                <a:latin typeface="Consolas" panose="020B0609020204030204" pitchFamily="49" charset="0"/>
              </a:rPr>
              <a:t>;</a:t>
            </a:r>
          </a:p>
          <a:p>
            <a:pPr marL="176213" indent="0">
              <a:lnSpc>
                <a:spcPct val="100000"/>
              </a:lnSpc>
              <a:spcBef>
                <a:spcPts val="0"/>
              </a:spcBef>
              <a:buNone/>
            </a:pPr>
            <a:r>
              <a:rPr lang="en-US" sz="1200" b="1" dirty="0">
                <a:solidFill>
                  <a:srgbClr val="7F0055"/>
                </a:solidFill>
                <a:latin typeface="Consolas" panose="020B0609020204030204" pitchFamily="49" charset="0"/>
              </a:rPr>
              <a:t>		while </a:t>
            </a:r>
            <a:r>
              <a:rPr lang="en-US" sz="1200" b="1" dirty="0">
                <a:solidFill>
                  <a:srgbClr val="000000"/>
                </a:solidFill>
                <a:latin typeface="Consolas" panose="020B0609020204030204" pitchFamily="49" charset="0"/>
              </a:rPr>
              <a:t>(</a:t>
            </a:r>
            <a:r>
              <a:rPr lang="en-US" sz="1200" b="1" dirty="0">
                <a:solidFill>
                  <a:srgbClr val="6A3E3E"/>
                </a:solidFill>
                <a:latin typeface="Consolas" panose="020B0609020204030204" pitchFamily="49" charset="0"/>
              </a:rPr>
              <a:t>current</a:t>
            </a:r>
            <a:r>
              <a:rPr lang="en-US" sz="1200" b="1" dirty="0">
                <a:solidFill>
                  <a:srgbClr val="000000"/>
                </a:solidFill>
                <a:latin typeface="Consolas" panose="020B0609020204030204" pitchFamily="49" charset="0"/>
              </a:rPr>
              <a:t> != </a:t>
            </a:r>
            <a:r>
              <a:rPr lang="en-US" sz="1200" b="1" dirty="0">
                <a:solidFill>
                  <a:srgbClr val="7F0055"/>
                </a:solidFill>
                <a:latin typeface="Consolas" panose="020B0609020204030204" pitchFamily="49" charset="0"/>
              </a:rPr>
              <a:t>null</a:t>
            </a:r>
            <a:r>
              <a:rPr lang="en-US" sz="1200" b="1" dirty="0">
                <a:solidFill>
                  <a:srgbClr val="000000"/>
                </a:solidFill>
                <a:latin typeface="Consolas" panose="020B0609020204030204" pitchFamily="49" charset="0"/>
              </a:rPr>
              <a:t>) {</a:t>
            </a:r>
          </a:p>
          <a:p>
            <a:pPr marL="176213" indent="0">
              <a:lnSpc>
                <a:spcPct val="100000"/>
              </a:lnSpc>
              <a:spcBef>
                <a:spcPts val="0"/>
              </a:spcBef>
              <a:buNone/>
            </a:pPr>
            <a:r>
              <a:rPr lang="en-US" sz="1200" b="1" dirty="0">
                <a:solidFill>
                  <a:srgbClr val="7F0055"/>
                </a:solidFill>
                <a:latin typeface="Consolas" panose="020B0609020204030204" pitchFamily="49" charset="0"/>
              </a:rPr>
              <a:t>			if </a:t>
            </a:r>
            <a:r>
              <a:rPr lang="en-US" sz="1200" b="1" dirty="0">
                <a:solidFill>
                  <a:srgbClr val="000000"/>
                </a:solidFill>
                <a:latin typeface="Consolas" panose="020B0609020204030204" pitchFamily="49" charset="0"/>
              </a:rPr>
              <a:t>(</a:t>
            </a:r>
            <a:r>
              <a:rPr lang="en-US" sz="1200" b="1" dirty="0">
                <a:solidFill>
                  <a:srgbClr val="6A3E3E"/>
                </a:solidFill>
                <a:latin typeface="Consolas" panose="020B0609020204030204" pitchFamily="49" charset="0"/>
              </a:rPr>
              <a:t>value</a:t>
            </a:r>
            <a:r>
              <a:rPr lang="en-US" sz="1200" b="1" dirty="0">
                <a:solidFill>
                  <a:srgbClr val="000000"/>
                </a:solidFill>
                <a:latin typeface="Consolas" panose="020B0609020204030204" pitchFamily="49" charset="0"/>
              </a:rPr>
              <a:t> &lt; </a:t>
            </a:r>
            <a:r>
              <a:rPr lang="en-US" sz="1200" b="1" dirty="0" err="1">
                <a:solidFill>
                  <a:srgbClr val="6A3E3E"/>
                </a:solidFill>
                <a:latin typeface="Consolas" panose="020B0609020204030204" pitchFamily="49" charset="0"/>
              </a:rPr>
              <a:t>current</a:t>
            </a:r>
            <a:r>
              <a:rPr lang="en-US" sz="1200" b="1" dirty="0" err="1">
                <a:solidFill>
                  <a:srgbClr val="000000"/>
                </a:solidFill>
                <a:latin typeface="Consolas" panose="020B0609020204030204" pitchFamily="49" charset="0"/>
              </a:rPr>
              <a:t>.</a:t>
            </a:r>
            <a:r>
              <a:rPr lang="en-US" sz="1200" b="1" dirty="0" err="1">
                <a:solidFill>
                  <a:srgbClr val="0000C0"/>
                </a:solidFill>
                <a:latin typeface="Consolas" panose="020B0609020204030204" pitchFamily="49" charset="0"/>
              </a:rPr>
              <a:t>data</a:t>
            </a:r>
            <a:r>
              <a:rPr lang="en-US" sz="1200" b="1" dirty="0">
                <a:solidFill>
                  <a:srgbClr val="000000"/>
                </a:solidFill>
                <a:latin typeface="Consolas" panose="020B0609020204030204" pitchFamily="49" charset="0"/>
              </a:rPr>
              <a:t>) {</a:t>
            </a:r>
          </a:p>
          <a:p>
            <a:pPr marL="176213" indent="0">
              <a:lnSpc>
                <a:spcPct val="100000"/>
              </a:lnSpc>
              <a:spcBef>
                <a:spcPts val="0"/>
              </a:spcBef>
              <a:buNone/>
            </a:pPr>
            <a:r>
              <a:rPr lang="en-US" sz="1200" dirty="0">
                <a:solidFill>
                  <a:srgbClr val="6A3E3E"/>
                </a:solidFill>
                <a:latin typeface="Consolas" panose="020B0609020204030204" pitchFamily="49" charset="0"/>
              </a:rPr>
              <a:t>				parent</a:t>
            </a:r>
            <a:r>
              <a:rPr lang="en-US" sz="1200" dirty="0">
                <a:solidFill>
                  <a:srgbClr val="000000"/>
                </a:solidFill>
                <a:latin typeface="Consolas" panose="020B0609020204030204" pitchFamily="49" charset="0"/>
              </a:rPr>
              <a:t> = </a:t>
            </a:r>
            <a:r>
              <a:rPr lang="en-US" sz="1200" dirty="0">
                <a:solidFill>
                  <a:srgbClr val="6A3E3E"/>
                </a:solidFill>
                <a:latin typeface="Consolas" panose="020B0609020204030204" pitchFamily="49" charset="0"/>
              </a:rPr>
              <a:t>current</a:t>
            </a:r>
            <a:r>
              <a:rPr lang="en-US" sz="1200" dirty="0">
                <a:solidFill>
                  <a:srgbClr val="000000"/>
                </a:solidFill>
                <a:latin typeface="Consolas" panose="020B0609020204030204" pitchFamily="49" charset="0"/>
              </a:rPr>
              <a:t>;</a:t>
            </a:r>
          </a:p>
          <a:p>
            <a:pPr marL="176213" indent="0">
              <a:lnSpc>
                <a:spcPct val="100000"/>
              </a:lnSpc>
              <a:spcBef>
                <a:spcPts val="0"/>
              </a:spcBef>
              <a:buNone/>
            </a:pPr>
            <a:r>
              <a:rPr lang="en-US" sz="1200" dirty="0">
                <a:solidFill>
                  <a:srgbClr val="6A3E3E"/>
                </a:solidFill>
                <a:latin typeface="Consolas" panose="020B0609020204030204" pitchFamily="49" charset="0"/>
              </a:rPr>
              <a:t>				current</a:t>
            </a:r>
            <a:r>
              <a:rPr lang="en-US" sz="1200" dirty="0">
                <a:solidFill>
                  <a:srgbClr val="000000"/>
                </a:solidFill>
                <a:latin typeface="Consolas" panose="020B0609020204030204" pitchFamily="49" charset="0"/>
              </a:rPr>
              <a:t> = </a:t>
            </a:r>
            <a:r>
              <a:rPr lang="en-US" sz="1200" dirty="0" err="1">
                <a:solidFill>
                  <a:srgbClr val="6A3E3E"/>
                </a:solidFill>
                <a:latin typeface="Consolas" panose="020B0609020204030204" pitchFamily="49" charset="0"/>
              </a:rPr>
              <a:t>current</a:t>
            </a:r>
            <a:r>
              <a:rPr lang="en-US" sz="1200" dirty="0" err="1">
                <a:solidFill>
                  <a:srgbClr val="000000"/>
                </a:solidFill>
                <a:latin typeface="Consolas" panose="020B0609020204030204" pitchFamily="49" charset="0"/>
              </a:rPr>
              <a:t>.</a:t>
            </a:r>
            <a:r>
              <a:rPr lang="en-US" sz="1200" dirty="0" err="1">
                <a:solidFill>
                  <a:srgbClr val="0000C0"/>
                </a:solidFill>
                <a:latin typeface="Consolas" panose="020B0609020204030204" pitchFamily="49" charset="0"/>
              </a:rPr>
              <a:t>left</a:t>
            </a:r>
            <a:r>
              <a:rPr lang="en-US" sz="1200" dirty="0">
                <a:solidFill>
                  <a:srgbClr val="000000"/>
                </a:solidFill>
                <a:latin typeface="Consolas" panose="020B0609020204030204" pitchFamily="49" charset="0"/>
              </a:rPr>
              <a:t>;</a:t>
            </a:r>
          </a:p>
          <a:p>
            <a:pPr marL="176213" indent="0">
              <a:lnSpc>
                <a:spcPct val="100000"/>
              </a:lnSpc>
              <a:spcBef>
                <a:spcPts val="0"/>
              </a:spcBef>
              <a:buNone/>
            </a:pPr>
            <a:r>
              <a:rPr lang="en-US" sz="1200" dirty="0">
                <a:solidFill>
                  <a:srgbClr val="000000"/>
                </a:solidFill>
                <a:latin typeface="Consolas" panose="020B0609020204030204" pitchFamily="49" charset="0"/>
              </a:rPr>
              <a:t>			</a:t>
            </a:r>
            <a:r>
              <a:rPr lang="en-US" sz="1200" b="1" dirty="0">
                <a:solidFill>
                  <a:srgbClr val="000000"/>
                </a:solidFill>
                <a:latin typeface="Consolas" panose="020B0609020204030204" pitchFamily="49" charset="0"/>
              </a:rPr>
              <a:t>}</a:t>
            </a:r>
          </a:p>
          <a:p>
            <a:pPr marL="176213" indent="0">
              <a:lnSpc>
                <a:spcPct val="100000"/>
              </a:lnSpc>
              <a:spcBef>
                <a:spcPts val="0"/>
              </a:spcBef>
              <a:buNone/>
            </a:pPr>
            <a:r>
              <a:rPr lang="en-US" sz="1200" b="1" dirty="0">
                <a:solidFill>
                  <a:srgbClr val="7F0055"/>
                </a:solidFill>
                <a:latin typeface="Consolas" panose="020B0609020204030204" pitchFamily="49" charset="0"/>
              </a:rPr>
              <a:t>			else</a:t>
            </a:r>
            <a:r>
              <a:rPr lang="en-US" sz="1200" b="1" dirty="0">
                <a:solidFill>
                  <a:srgbClr val="000000"/>
                </a:solidFill>
                <a:latin typeface="Consolas" panose="020B0609020204030204" pitchFamily="49" charset="0"/>
              </a:rPr>
              <a:t> </a:t>
            </a:r>
            <a:r>
              <a:rPr lang="en-US" sz="1200" b="1" dirty="0">
                <a:solidFill>
                  <a:srgbClr val="7F0055"/>
                </a:solidFill>
                <a:latin typeface="Consolas" panose="020B0609020204030204" pitchFamily="49" charset="0"/>
              </a:rPr>
              <a:t>if </a:t>
            </a:r>
            <a:r>
              <a:rPr lang="en-US" sz="1200" b="1" dirty="0">
                <a:solidFill>
                  <a:srgbClr val="000000"/>
                </a:solidFill>
                <a:latin typeface="Consolas" panose="020B0609020204030204" pitchFamily="49" charset="0"/>
              </a:rPr>
              <a:t>(</a:t>
            </a:r>
            <a:r>
              <a:rPr lang="en-US" sz="1200" b="1" dirty="0">
                <a:solidFill>
                  <a:srgbClr val="6A3E3E"/>
                </a:solidFill>
                <a:latin typeface="Consolas" panose="020B0609020204030204" pitchFamily="49" charset="0"/>
              </a:rPr>
              <a:t>value</a:t>
            </a:r>
            <a:r>
              <a:rPr lang="en-US" sz="1200" b="1" dirty="0">
                <a:solidFill>
                  <a:srgbClr val="000000"/>
                </a:solidFill>
                <a:latin typeface="Consolas" panose="020B0609020204030204" pitchFamily="49" charset="0"/>
              </a:rPr>
              <a:t> &gt; </a:t>
            </a:r>
            <a:r>
              <a:rPr lang="en-US" sz="1200" b="1" dirty="0" err="1">
                <a:solidFill>
                  <a:srgbClr val="6A3E3E"/>
                </a:solidFill>
                <a:latin typeface="Consolas" panose="020B0609020204030204" pitchFamily="49" charset="0"/>
              </a:rPr>
              <a:t>current</a:t>
            </a:r>
            <a:r>
              <a:rPr lang="en-US" sz="1200" b="1" dirty="0" err="1">
                <a:solidFill>
                  <a:srgbClr val="000000"/>
                </a:solidFill>
                <a:latin typeface="Consolas" panose="020B0609020204030204" pitchFamily="49" charset="0"/>
              </a:rPr>
              <a:t>.</a:t>
            </a:r>
            <a:r>
              <a:rPr lang="en-US" sz="1200" b="1" dirty="0" err="1">
                <a:solidFill>
                  <a:srgbClr val="0000C0"/>
                </a:solidFill>
                <a:latin typeface="Consolas" panose="020B0609020204030204" pitchFamily="49" charset="0"/>
              </a:rPr>
              <a:t>data</a:t>
            </a:r>
            <a:r>
              <a:rPr lang="en-US" sz="1200" b="1" dirty="0">
                <a:solidFill>
                  <a:srgbClr val="000000"/>
                </a:solidFill>
                <a:latin typeface="Consolas" panose="020B0609020204030204" pitchFamily="49" charset="0"/>
              </a:rPr>
              <a:t>) {</a:t>
            </a:r>
          </a:p>
          <a:p>
            <a:pPr marL="176213" indent="0">
              <a:lnSpc>
                <a:spcPct val="100000"/>
              </a:lnSpc>
              <a:spcBef>
                <a:spcPts val="0"/>
              </a:spcBef>
              <a:buNone/>
            </a:pPr>
            <a:r>
              <a:rPr lang="en-US" sz="1200" dirty="0">
                <a:solidFill>
                  <a:srgbClr val="6A3E3E"/>
                </a:solidFill>
                <a:latin typeface="Consolas" panose="020B0609020204030204" pitchFamily="49" charset="0"/>
              </a:rPr>
              <a:t>				parent</a:t>
            </a:r>
            <a:r>
              <a:rPr lang="en-US" sz="1200" dirty="0">
                <a:solidFill>
                  <a:srgbClr val="000000"/>
                </a:solidFill>
                <a:latin typeface="Consolas" panose="020B0609020204030204" pitchFamily="49" charset="0"/>
              </a:rPr>
              <a:t> = </a:t>
            </a:r>
            <a:r>
              <a:rPr lang="en-US" sz="1200" dirty="0">
                <a:solidFill>
                  <a:srgbClr val="6A3E3E"/>
                </a:solidFill>
                <a:latin typeface="Consolas" panose="020B0609020204030204" pitchFamily="49" charset="0"/>
              </a:rPr>
              <a:t>current</a:t>
            </a:r>
            <a:r>
              <a:rPr lang="en-US" sz="1200" dirty="0">
                <a:solidFill>
                  <a:srgbClr val="000000"/>
                </a:solidFill>
                <a:latin typeface="Consolas" panose="020B0609020204030204" pitchFamily="49" charset="0"/>
              </a:rPr>
              <a:t>;</a:t>
            </a:r>
          </a:p>
          <a:p>
            <a:pPr marL="176213" indent="0">
              <a:lnSpc>
                <a:spcPct val="100000"/>
              </a:lnSpc>
              <a:spcBef>
                <a:spcPts val="0"/>
              </a:spcBef>
              <a:buNone/>
            </a:pPr>
            <a:r>
              <a:rPr lang="en-US" sz="1200" dirty="0">
                <a:solidFill>
                  <a:srgbClr val="6A3E3E"/>
                </a:solidFill>
                <a:latin typeface="Consolas" panose="020B0609020204030204" pitchFamily="49" charset="0"/>
              </a:rPr>
              <a:t>				current</a:t>
            </a:r>
            <a:r>
              <a:rPr lang="en-US" sz="1200" dirty="0">
                <a:solidFill>
                  <a:srgbClr val="000000"/>
                </a:solidFill>
                <a:latin typeface="Consolas" panose="020B0609020204030204" pitchFamily="49" charset="0"/>
              </a:rPr>
              <a:t> = </a:t>
            </a:r>
            <a:r>
              <a:rPr lang="en-US" sz="1200" dirty="0" err="1">
                <a:solidFill>
                  <a:srgbClr val="6A3E3E"/>
                </a:solidFill>
                <a:latin typeface="Consolas" panose="020B0609020204030204" pitchFamily="49" charset="0"/>
              </a:rPr>
              <a:t>current</a:t>
            </a:r>
            <a:r>
              <a:rPr lang="en-US" sz="1200" dirty="0" err="1">
                <a:solidFill>
                  <a:srgbClr val="000000"/>
                </a:solidFill>
                <a:latin typeface="Consolas" panose="020B0609020204030204" pitchFamily="49" charset="0"/>
              </a:rPr>
              <a:t>.</a:t>
            </a:r>
            <a:r>
              <a:rPr lang="en-US" sz="1200" dirty="0" err="1">
                <a:solidFill>
                  <a:srgbClr val="0000C0"/>
                </a:solidFill>
                <a:latin typeface="Consolas" panose="020B0609020204030204" pitchFamily="49" charset="0"/>
              </a:rPr>
              <a:t>right</a:t>
            </a:r>
            <a:r>
              <a:rPr lang="en-US" sz="1200" dirty="0">
                <a:solidFill>
                  <a:srgbClr val="000000"/>
                </a:solidFill>
                <a:latin typeface="Consolas" panose="020B0609020204030204" pitchFamily="49" charset="0"/>
              </a:rPr>
              <a:t>;</a:t>
            </a:r>
          </a:p>
          <a:p>
            <a:pPr marL="176213" indent="0">
              <a:lnSpc>
                <a:spcPct val="100000"/>
              </a:lnSpc>
              <a:spcBef>
                <a:spcPts val="0"/>
              </a:spcBef>
              <a:buNone/>
            </a:pPr>
            <a:r>
              <a:rPr lang="en-US" sz="1200" dirty="0">
                <a:solidFill>
                  <a:srgbClr val="000000"/>
                </a:solidFill>
                <a:latin typeface="Consolas" panose="020B0609020204030204" pitchFamily="49" charset="0"/>
              </a:rPr>
              <a:t>			</a:t>
            </a:r>
            <a:r>
              <a:rPr lang="en-US" sz="1200" b="1" dirty="0">
                <a:solidFill>
                  <a:srgbClr val="000000"/>
                </a:solidFill>
                <a:latin typeface="Consolas" panose="020B0609020204030204" pitchFamily="49" charset="0"/>
              </a:rPr>
              <a:t>}</a:t>
            </a:r>
          </a:p>
          <a:p>
            <a:pPr marL="176213" indent="0">
              <a:lnSpc>
                <a:spcPct val="100000"/>
              </a:lnSpc>
              <a:spcBef>
                <a:spcPts val="0"/>
              </a:spcBef>
              <a:buNone/>
            </a:pPr>
            <a:r>
              <a:rPr lang="en-US" sz="1200" b="1" dirty="0">
                <a:solidFill>
                  <a:srgbClr val="7F0055"/>
                </a:solidFill>
                <a:latin typeface="Consolas" panose="020B0609020204030204" pitchFamily="49" charset="0"/>
              </a:rPr>
              <a:t>			else</a:t>
            </a:r>
            <a:r>
              <a:rPr lang="en-US" sz="1200" b="1" dirty="0">
                <a:solidFill>
                  <a:srgbClr val="000000"/>
                </a:solidFill>
                <a:latin typeface="Consolas" panose="020B0609020204030204" pitchFamily="49" charset="0"/>
              </a:rPr>
              <a:t> </a:t>
            </a:r>
            <a:r>
              <a:rPr lang="en-US" sz="1200" b="1" dirty="0">
                <a:solidFill>
                  <a:srgbClr val="7F0055"/>
                </a:solidFill>
                <a:latin typeface="Consolas" panose="020B0609020204030204" pitchFamily="49" charset="0"/>
              </a:rPr>
              <a:t>return</a:t>
            </a:r>
            <a:r>
              <a:rPr lang="en-US" sz="1200" b="1" dirty="0">
                <a:solidFill>
                  <a:srgbClr val="000000"/>
                </a:solidFill>
                <a:latin typeface="Consolas" panose="020B0609020204030204" pitchFamily="49" charset="0"/>
              </a:rPr>
              <a:t> </a:t>
            </a:r>
            <a:r>
              <a:rPr lang="en-US" sz="1200" b="1" dirty="0">
                <a:solidFill>
                  <a:srgbClr val="7F0055"/>
                </a:solidFill>
                <a:latin typeface="Consolas" panose="020B0609020204030204" pitchFamily="49" charset="0"/>
              </a:rPr>
              <a:t>false</a:t>
            </a:r>
            <a:r>
              <a:rPr lang="en-US" sz="1200" b="1" dirty="0">
                <a:solidFill>
                  <a:srgbClr val="000000"/>
                </a:solidFill>
                <a:latin typeface="Consolas" panose="020B0609020204030204" pitchFamily="49" charset="0"/>
              </a:rPr>
              <a:t>; </a:t>
            </a:r>
          </a:p>
          <a:p>
            <a:pPr marL="176213" indent="0">
              <a:lnSpc>
                <a:spcPct val="100000"/>
              </a:lnSpc>
              <a:spcBef>
                <a:spcPts val="0"/>
              </a:spcBef>
              <a:buNone/>
            </a:pPr>
            <a:r>
              <a:rPr lang="en-US" sz="1200" b="1" dirty="0">
                <a:solidFill>
                  <a:srgbClr val="000000"/>
                </a:solidFill>
                <a:latin typeface="Consolas" panose="020B0609020204030204" pitchFamily="49" charset="0"/>
              </a:rPr>
              <a:t>			// already exists, can’t insert</a:t>
            </a:r>
          </a:p>
          <a:p>
            <a:pPr marL="176213" indent="0">
              <a:lnSpc>
                <a:spcPct val="100000"/>
              </a:lnSpc>
              <a:spcBef>
                <a:spcPts val="0"/>
              </a:spcBef>
              <a:buNone/>
            </a:pPr>
            <a:r>
              <a:rPr lang="en-US" sz="1200" dirty="0">
                <a:solidFill>
                  <a:srgbClr val="000000"/>
                </a:solidFill>
                <a:latin typeface="Consolas" panose="020B0609020204030204" pitchFamily="49" charset="0"/>
              </a:rPr>
              <a:t>		</a:t>
            </a:r>
            <a:r>
              <a:rPr lang="en-US" sz="1200" b="1" dirty="0">
                <a:solidFill>
                  <a:srgbClr val="000000"/>
                </a:solidFill>
                <a:latin typeface="Consolas" panose="020B0609020204030204" pitchFamily="49" charset="0"/>
              </a:rPr>
              <a:t>}</a:t>
            </a:r>
          </a:p>
          <a:p>
            <a:pPr marL="176213" indent="0">
              <a:lnSpc>
                <a:spcPct val="100000"/>
              </a:lnSpc>
              <a:spcBef>
                <a:spcPts val="0"/>
              </a:spcBef>
              <a:buNone/>
            </a:pPr>
            <a:r>
              <a:rPr lang="en-US" sz="1200" b="1" dirty="0">
                <a:solidFill>
                  <a:srgbClr val="7F0055"/>
                </a:solidFill>
                <a:latin typeface="Consolas" panose="020B0609020204030204" pitchFamily="49" charset="0"/>
              </a:rPr>
              <a:t>		</a:t>
            </a:r>
          </a:p>
          <a:p>
            <a:pPr marL="176213" indent="0">
              <a:lnSpc>
                <a:spcPct val="100000"/>
              </a:lnSpc>
              <a:spcBef>
                <a:spcPts val="0"/>
              </a:spcBef>
              <a:buNone/>
            </a:pPr>
            <a:endParaRPr lang="en-US" sz="1200" b="1" dirty="0">
              <a:solidFill>
                <a:srgbClr val="7F0055"/>
              </a:solidFill>
              <a:latin typeface="Consolas" panose="020B0609020204030204" pitchFamily="49" charset="0"/>
            </a:endParaRPr>
          </a:p>
          <a:p>
            <a:pPr marL="176213" indent="0">
              <a:lnSpc>
                <a:spcPct val="100000"/>
              </a:lnSpc>
              <a:spcBef>
                <a:spcPts val="0"/>
              </a:spcBef>
              <a:buNone/>
            </a:pPr>
            <a:endParaRPr lang="en-US" sz="1200" b="1" dirty="0">
              <a:solidFill>
                <a:srgbClr val="7F0055"/>
              </a:solidFill>
              <a:latin typeface="Consolas" panose="020B0609020204030204" pitchFamily="49" charset="0"/>
            </a:endParaRPr>
          </a:p>
          <a:p>
            <a:pPr marL="176213" indent="0">
              <a:lnSpc>
                <a:spcPct val="100000"/>
              </a:lnSpc>
              <a:spcBef>
                <a:spcPts val="0"/>
              </a:spcBef>
              <a:buNone/>
            </a:pPr>
            <a:r>
              <a:rPr lang="en-US" sz="1200" b="1" dirty="0">
                <a:solidFill>
                  <a:srgbClr val="7F0055"/>
                </a:solidFill>
                <a:latin typeface="Consolas" panose="020B0609020204030204" pitchFamily="49" charset="0"/>
              </a:rPr>
              <a:t>		if </a:t>
            </a:r>
            <a:r>
              <a:rPr lang="en-US" sz="1200" b="1" dirty="0">
                <a:solidFill>
                  <a:srgbClr val="000000"/>
                </a:solidFill>
                <a:latin typeface="Consolas" panose="020B0609020204030204" pitchFamily="49" charset="0"/>
              </a:rPr>
              <a:t>(</a:t>
            </a:r>
            <a:r>
              <a:rPr lang="en-US" sz="1200" b="1" dirty="0">
                <a:solidFill>
                  <a:srgbClr val="6A3E3E"/>
                </a:solidFill>
                <a:latin typeface="Consolas" panose="020B0609020204030204" pitchFamily="49" charset="0"/>
              </a:rPr>
              <a:t>value</a:t>
            </a:r>
            <a:r>
              <a:rPr lang="en-US" sz="1200" b="1" dirty="0">
                <a:solidFill>
                  <a:srgbClr val="000000"/>
                </a:solidFill>
                <a:latin typeface="Consolas" panose="020B0609020204030204" pitchFamily="49" charset="0"/>
              </a:rPr>
              <a:t> &lt; </a:t>
            </a:r>
            <a:r>
              <a:rPr lang="en-US" sz="1200" b="1" dirty="0" err="1">
                <a:solidFill>
                  <a:srgbClr val="6A3E3E"/>
                </a:solidFill>
                <a:latin typeface="Consolas" panose="020B0609020204030204" pitchFamily="49" charset="0"/>
              </a:rPr>
              <a:t>parent</a:t>
            </a:r>
            <a:r>
              <a:rPr lang="en-US" sz="1200" b="1" dirty="0" err="1">
                <a:solidFill>
                  <a:srgbClr val="000000"/>
                </a:solidFill>
                <a:latin typeface="Consolas" panose="020B0609020204030204" pitchFamily="49" charset="0"/>
              </a:rPr>
              <a:t>.</a:t>
            </a:r>
            <a:r>
              <a:rPr lang="en-US" sz="1200" b="1" dirty="0" err="1">
                <a:solidFill>
                  <a:srgbClr val="0000C0"/>
                </a:solidFill>
                <a:latin typeface="Consolas" panose="020B0609020204030204" pitchFamily="49" charset="0"/>
              </a:rPr>
              <a:t>data</a:t>
            </a:r>
            <a:r>
              <a:rPr lang="en-US" sz="1200" b="1" dirty="0">
                <a:solidFill>
                  <a:srgbClr val="000000"/>
                </a:solidFill>
                <a:latin typeface="Consolas" panose="020B0609020204030204" pitchFamily="49" charset="0"/>
              </a:rPr>
              <a:t>) {</a:t>
            </a:r>
          </a:p>
          <a:p>
            <a:pPr marL="176213" indent="0">
              <a:lnSpc>
                <a:spcPct val="100000"/>
              </a:lnSpc>
              <a:spcBef>
                <a:spcPts val="0"/>
              </a:spcBef>
              <a:buNone/>
            </a:pPr>
            <a:r>
              <a:rPr lang="en-US" sz="1200" dirty="0">
                <a:solidFill>
                  <a:srgbClr val="6A3E3E"/>
                </a:solidFill>
                <a:latin typeface="Consolas" panose="020B0609020204030204" pitchFamily="49" charset="0"/>
              </a:rPr>
              <a:t>			</a:t>
            </a:r>
            <a:r>
              <a:rPr lang="en-US" sz="1200" dirty="0" err="1">
                <a:solidFill>
                  <a:srgbClr val="6A3E3E"/>
                </a:solidFill>
                <a:latin typeface="Consolas" panose="020B0609020204030204" pitchFamily="49" charset="0"/>
              </a:rPr>
              <a:t>parent</a:t>
            </a:r>
            <a:r>
              <a:rPr lang="en-US" sz="1200" dirty="0" err="1">
                <a:solidFill>
                  <a:srgbClr val="000000"/>
                </a:solidFill>
                <a:latin typeface="Consolas" panose="020B0609020204030204" pitchFamily="49" charset="0"/>
              </a:rPr>
              <a:t>.</a:t>
            </a:r>
            <a:r>
              <a:rPr lang="en-US" sz="1200" dirty="0" err="1">
                <a:solidFill>
                  <a:srgbClr val="0000C0"/>
                </a:solidFill>
                <a:latin typeface="Consolas" panose="020B0609020204030204" pitchFamily="49" charset="0"/>
              </a:rPr>
              <a:t>left</a:t>
            </a:r>
            <a:r>
              <a:rPr lang="en-US" sz="1200" dirty="0">
                <a:solidFill>
                  <a:srgbClr val="000000"/>
                </a:solidFill>
                <a:latin typeface="Consolas" panose="020B0609020204030204" pitchFamily="49" charset="0"/>
              </a:rPr>
              <a:t> = </a:t>
            </a:r>
            <a:r>
              <a:rPr lang="en-US" sz="1200" b="1" dirty="0">
                <a:solidFill>
                  <a:srgbClr val="7F0055"/>
                </a:solidFill>
                <a:latin typeface="Consolas" panose="020B0609020204030204" pitchFamily="49" charset="0"/>
              </a:rPr>
              <a:t>new</a:t>
            </a:r>
            <a:r>
              <a:rPr lang="en-US" sz="1200" b="1" dirty="0">
                <a:solidFill>
                  <a:srgbClr val="000000"/>
                </a:solidFill>
                <a:latin typeface="Consolas" panose="020B0609020204030204" pitchFamily="49" charset="0"/>
              </a:rPr>
              <a:t> </a:t>
            </a:r>
            <a:r>
              <a:rPr lang="en-US" sz="1200" b="1" dirty="0" err="1">
                <a:solidFill>
                  <a:srgbClr val="000000"/>
                </a:solidFill>
                <a:latin typeface="Consolas" panose="020B0609020204030204" pitchFamily="49" charset="0"/>
              </a:rPr>
              <a:t>BTNode</a:t>
            </a:r>
            <a:r>
              <a:rPr lang="en-US" sz="1200" b="1" dirty="0">
                <a:solidFill>
                  <a:srgbClr val="000000"/>
                </a:solidFill>
                <a:latin typeface="Consolas" panose="020B0609020204030204" pitchFamily="49" charset="0"/>
              </a:rPr>
              <a:t>(</a:t>
            </a:r>
            <a:r>
              <a:rPr lang="en-US" sz="1200" b="1" dirty="0">
                <a:solidFill>
                  <a:srgbClr val="6A3E3E"/>
                </a:solidFill>
                <a:latin typeface="Consolas" panose="020B0609020204030204" pitchFamily="49" charset="0"/>
              </a:rPr>
              <a:t>value</a:t>
            </a:r>
            <a:r>
              <a:rPr lang="en-US" sz="1200" b="1" dirty="0">
                <a:solidFill>
                  <a:srgbClr val="000000"/>
                </a:solidFill>
                <a:latin typeface="Consolas" panose="020B0609020204030204" pitchFamily="49" charset="0"/>
              </a:rPr>
              <a:t>);</a:t>
            </a:r>
          </a:p>
          <a:p>
            <a:pPr marL="176213" indent="0">
              <a:lnSpc>
                <a:spcPct val="100000"/>
              </a:lnSpc>
              <a:spcBef>
                <a:spcPts val="0"/>
              </a:spcBef>
              <a:buNone/>
            </a:pPr>
            <a:r>
              <a:rPr lang="en-US" sz="1200" dirty="0">
                <a:solidFill>
                  <a:srgbClr val="6A3E3E"/>
                </a:solidFill>
                <a:latin typeface="Consolas" panose="020B0609020204030204" pitchFamily="49" charset="0"/>
              </a:rPr>
              <a:t>			</a:t>
            </a:r>
            <a:r>
              <a:rPr lang="en-US" sz="1200" dirty="0" err="1">
                <a:solidFill>
                  <a:srgbClr val="6A3E3E"/>
                </a:solidFill>
                <a:latin typeface="Consolas" panose="020B0609020204030204" pitchFamily="49" charset="0"/>
              </a:rPr>
              <a:t>parent</a:t>
            </a:r>
            <a:r>
              <a:rPr lang="en-US" sz="1200" dirty="0" err="1">
                <a:solidFill>
                  <a:srgbClr val="000000"/>
                </a:solidFill>
                <a:latin typeface="Consolas" panose="020B0609020204030204" pitchFamily="49" charset="0"/>
              </a:rPr>
              <a:t>.</a:t>
            </a:r>
            <a:r>
              <a:rPr lang="en-US" sz="1200" dirty="0" err="1">
                <a:solidFill>
                  <a:srgbClr val="0000C0"/>
                </a:solidFill>
                <a:latin typeface="Consolas" panose="020B0609020204030204" pitchFamily="49" charset="0"/>
              </a:rPr>
              <a:t>left</a:t>
            </a:r>
            <a:r>
              <a:rPr lang="en-US" sz="1200" dirty="0" err="1">
                <a:solidFill>
                  <a:srgbClr val="000000"/>
                </a:solidFill>
                <a:latin typeface="Consolas" panose="020B0609020204030204" pitchFamily="49" charset="0"/>
              </a:rPr>
              <a:t>.</a:t>
            </a:r>
            <a:r>
              <a:rPr lang="en-US" sz="1200" dirty="0" err="1">
                <a:solidFill>
                  <a:srgbClr val="0000C0"/>
                </a:solidFill>
                <a:latin typeface="Consolas" panose="020B0609020204030204" pitchFamily="49" charset="0"/>
              </a:rPr>
              <a:t>parent</a:t>
            </a:r>
            <a:r>
              <a:rPr lang="en-US" sz="1200" dirty="0">
                <a:solidFill>
                  <a:srgbClr val="000000"/>
                </a:solidFill>
                <a:latin typeface="Consolas" panose="020B0609020204030204" pitchFamily="49" charset="0"/>
              </a:rPr>
              <a:t> = </a:t>
            </a:r>
            <a:r>
              <a:rPr lang="en-US" sz="1200" dirty="0">
                <a:solidFill>
                  <a:srgbClr val="6A3E3E"/>
                </a:solidFill>
                <a:latin typeface="Consolas" panose="020B0609020204030204" pitchFamily="49" charset="0"/>
              </a:rPr>
              <a:t>parent</a:t>
            </a:r>
            <a:r>
              <a:rPr lang="en-US" sz="1200" dirty="0">
                <a:solidFill>
                  <a:srgbClr val="000000"/>
                </a:solidFill>
                <a:latin typeface="Consolas" panose="020B0609020204030204" pitchFamily="49" charset="0"/>
              </a:rPr>
              <a:t>;</a:t>
            </a:r>
          </a:p>
          <a:p>
            <a:pPr marL="176213" indent="0">
              <a:lnSpc>
                <a:spcPct val="100000"/>
              </a:lnSpc>
              <a:spcBef>
                <a:spcPts val="0"/>
              </a:spcBef>
              <a:buNone/>
            </a:pPr>
            <a:r>
              <a:rPr lang="en-US" sz="1200" dirty="0">
                <a:solidFill>
                  <a:srgbClr val="000000"/>
                </a:solidFill>
                <a:latin typeface="Consolas" panose="020B0609020204030204" pitchFamily="49" charset="0"/>
              </a:rPr>
              <a:t>		</a:t>
            </a:r>
            <a:r>
              <a:rPr lang="en-US" sz="1200" b="1" dirty="0">
                <a:solidFill>
                  <a:srgbClr val="000000"/>
                </a:solidFill>
                <a:latin typeface="Consolas" panose="020B0609020204030204" pitchFamily="49" charset="0"/>
              </a:rPr>
              <a:t>}</a:t>
            </a:r>
            <a:r>
              <a:rPr lang="en-US" sz="1200" dirty="0">
                <a:solidFill>
                  <a:srgbClr val="000000"/>
                </a:solidFill>
                <a:latin typeface="Consolas" panose="020B0609020204030204" pitchFamily="49" charset="0"/>
              </a:rPr>
              <a:t> </a:t>
            </a:r>
            <a:r>
              <a:rPr lang="en-US" sz="1200" b="1" dirty="0">
                <a:solidFill>
                  <a:srgbClr val="7F0055"/>
                </a:solidFill>
                <a:latin typeface="Consolas" panose="020B0609020204030204" pitchFamily="49" charset="0"/>
              </a:rPr>
              <a:t>else</a:t>
            </a:r>
            <a:r>
              <a:rPr lang="en-US" sz="1200" b="1" dirty="0">
                <a:solidFill>
                  <a:srgbClr val="000000"/>
                </a:solidFill>
                <a:latin typeface="Consolas" panose="020B0609020204030204" pitchFamily="49" charset="0"/>
              </a:rPr>
              <a:t> {</a:t>
            </a:r>
          </a:p>
          <a:p>
            <a:pPr marL="176213" indent="0">
              <a:lnSpc>
                <a:spcPct val="100000"/>
              </a:lnSpc>
              <a:spcBef>
                <a:spcPts val="0"/>
              </a:spcBef>
              <a:buNone/>
            </a:pPr>
            <a:r>
              <a:rPr lang="en-US" sz="1200" dirty="0">
                <a:solidFill>
                  <a:srgbClr val="6A3E3E"/>
                </a:solidFill>
                <a:latin typeface="Consolas" panose="020B0609020204030204" pitchFamily="49" charset="0"/>
              </a:rPr>
              <a:t>			</a:t>
            </a:r>
            <a:r>
              <a:rPr lang="en-US" sz="1200" dirty="0" err="1">
                <a:solidFill>
                  <a:srgbClr val="6A3E3E"/>
                </a:solidFill>
                <a:latin typeface="Consolas" panose="020B0609020204030204" pitchFamily="49" charset="0"/>
              </a:rPr>
              <a:t>parent</a:t>
            </a:r>
            <a:r>
              <a:rPr lang="en-US" sz="1200" dirty="0" err="1">
                <a:solidFill>
                  <a:srgbClr val="000000"/>
                </a:solidFill>
                <a:latin typeface="Consolas" panose="020B0609020204030204" pitchFamily="49" charset="0"/>
              </a:rPr>
              <a:t>.</a:t>
            </a:r>
            <a:r>
              <a:rPr lang="en-US" sz="1200" dirty="0" err="1">
                <a:solidFill>
                  <a:srgbClr val="0000C0"/>
                </a:solidFill>
                <a:latin typeface="Consolas" panose="020B0609020204030204" pitchFamily="49" charset="0"/>
              </a:rPr>
              <a:t>right</a:t>
            </a:r>
            <a:r>
              <a:rPr lang="en-US" sz="1200" dirty="0">
                <a:solidFill>
                  <a:srgbClr val="000000"/>
                </a:solidFill>
                <a:latin typeface="Consolas" panose="020B0609020204030204" pitchFamily="49" charset="0"/>
              </a:rPr>
              <a:t> = </a:t>
            </a:r>
            <a:r>
              <a:rPr lang="en-US" sz="1200" b="1" dirty="0">
                <a:solidFill>
                  <a:srgbClr val="7F0055"/>
                </a:solidFill>
                <a:latin typeface="Consolas" panose="020B0609020204030204" pitchFamily="49" charset="0"/>
              </a:rPr>
              <a:t>new</a:t>
            </a:r>
            <a:r>
              <a:rPr lang="en-US" sz="1200" b="1" dirty="0">
                <a:solidFill>
                  <a:srgbClr val="000000"/>
                </a:solidFill>
                <a:latin typeface="Consolas" panose="020B0609020204030204" pitchFamily="49" charset="0"/>
              </a:rPr>
              <a:t> </a:t>
            </a:r>
            <a:r>
              <a:rPr lang="en-US" sz="1200" b="1" dirty="0" err="1">
                <a:solidFill>
                  <a:srgbClr val="000000"/>
                </a:solidFill>
                <a:latin typeface="Consolas" panose="020B0609020204030204" pitchFamily="49" charset="0"/>
              </a:rPr>
              <a:t>BTNode</a:t>
            </a:r>
            <a:r>
              <a:rPr lang="en-US" sz="1200" b="1" dirty="0">
                <a:solidFill>
                  <a:srgbClr val="000000"/>
                </a:solidFill>
                <a:latin typeface="Consolas" panose="020B0609020204030204" pitchFamily="49" charset="0"/>
              </a:rPr>
              <a:t>(</a:t>
            </a:r>
            <a:r>
              <a:rPr lang="en-US" sz="1200" b="1" dirty="0">
                <a:solidFill>
                  <a:srgbClr val="6A3E3E"/>
                </a:solidFill>
                <a:latin typeface="Consolas" panose="020B0609020204030204" pitchFamily="49" charset="0"/>
              </a:rPr>
              <a:t>value</a:t>
            </a:r>
            <a:r>
              <a:rPr lang="en-US" sz="1200" b="1" dirty="0">
                <a:solidFill>
                  <a:srgbClr val="000000"/>
                </a:solidFill>
                <a:latin typeface="Consolas" panose="020B0609020204030204" pitchFamily="49" charset="0"/>
              </a:rPr>
              <a:t>);</a:t>
            </a:r>
          </a:p>
          <a:p>
            <a:pPr marL="176213" indent="0">
              <a:lnSpc>
                <a:spcPct val="100000"/>
              </a:lnSpc>
              <a:spcBef>
                <a:spcPts val="0"/>
              </a:spcBef>
              <a:buNone/>
            </a:pPr>
            <a:r>
              <a:rPr lang="en-US" sz="1200" dirty="0">
                <a:solidFill>
                  <a:srgbClr val="6A3E3E"/>
                </a:solidFill>
                <a:latin typeface="Consolas" panose="020B0609020204030204" pitchFamily="49" charset="0"/>
              </a:rPr>
              <a:t>			</a:t>
            </a:r>
            <a:r>
              <a:rPr lang="en-US" sz="1200" dirty="0" err="1">
                <a:solidFill>
                  <a:srgbClr val="6A3E3E"/>
                </a:solidFill>
                <a:latin typeface="Consolas" panose="020B0609020204030204" pitchFamily="49" charset="0"/>
              </a:rPr>
              <a:t>parent</a:t>
            </a:r>
            <a:r>
              <a:rPr lang="en-US" sz="1200" dirty="0" err="1">
                <a:solidFill>
                  <a:srgbClr val="000000"/>
                </a:solidFill>
                <a:latin typeface="Consolas" panose="020B0609020204030204" pitchFamily="49" charset="0"/>
              </a:rPr>
              <a:t>.</a:t>
            </a:r>
            <a:r>
              <a:rPr lang="en-US" sz="1200" dirty="0" err="1">
                <a:solidFill>
                  <a:srgbClr val="0000C0"/>
                </a:solidFill>
                <a:latin typeface="Consolas" panose="020B0609020204030204" pitchFamily="49" charset="0"/>
              </a:rPr>
              <a:t>right</a:t>
            </a:r>
            <a:r>
              <a:rPr lang="en-US" sz="1200" dirty="0" err="1">
                <a:solidFill>
                  <a:srgbClr val="000000"/>
                </a:solidFill>
                <a:latin typeface="Consolas" panose="020B0609020204030204" pitchFamily="49" charset="0"/>
              </a:rPr>
              <a:t>.</a:t>
            </a:r>
            <a:r>
              <a:rPr lang="en-US" sz="1200" dirty="0" err="1">
                <a:solidFill>
                  <a:srgbClr val="0000C0"/>
                </a:solidFill>
                <a:latin typeface="Consolas" panose="020B0609020204030204" pitchFamily="49" charset="0"/>
              </a:rPr>
              <a:t>parent</a:t>
            </a:r>
            <a:r>
              <a:rPr lang="en-US" sz="1200" dirty="0">
                <a:solidFill>
                  <a:srgbClr val="000000"/>
                </a:solidFill>
                <a:latin typeface="Consolas" panose="020B0609020204030204" pitchFamily="49" charset="0"/>
              </a:rPr>
              <a:t> = </a:t>
            </a:r>
            <a:r>
              <a:rPr lang="en-US" sz="1200" dirty="0">
                <a:solidFill>
                  <a:srgbClr val="6A3E3E"/>
                </a:solidFill>
                <a:latin typeface="Consolas" panose="020B0609020204030204" pitchFamily="49" charset="0"/>
              </a:rPr>
              <a:t>parent</a:t>
            </a:r>
            <a:r>
              <a:rPr lang="en-US" sz="1200" dirty="0">
                <a:solidFill>
                  <a:srgbClr val="000000"/>
                </a:solidFill>
                <a:latin typeface="Consolas" panose="020B0609020204030204" pitchFamily="49" charset="0"/>
              </a:rPr>
              <a:t>;</a:t>
            </a:r>
          </a:p>
          <a:p>
            <a:pPr marL="176213" indent="0">
              <a:lnSpc>
                <a:spcPct val="100000"/>
              </a:lnSpc>
              <a:spcBef>
                <a:spcPts val="0"/>
              </a:spcBef>
              <a:buNone/>
            </a:pPr>
            <a:r>
              <a:rPr lang="en-US" sz="1200" dirty="0">
                <a:solidFill>
                  <a:srgbClr val="000000"/>
                </a:solidFill>
                <a:latin typeface="Consolas" panose="020B0609020204030204" pitchFamily="49" charset="0"/>
              </a:rPr>
              <a:t>		</a:t>
            </a:r>
            <a:r>
              <a:rPr lang="en-US" sz="1200" b="1" dirty="0">
                <a:solidFill>
                  <a:srgbClr val="000000"/>
                </a:solidFill>
                <a:latin typeface="Consolas" panose="020B0609020204030204" pitchFamily="49" charset="0"/>
              </a:rPr>
              <a:t>}</a:t>
            </a:r>
          </a:p>
          <a:p>
            <a:pPr marL="176213" indent="0">
              <a:lnSpc>
                <a:spcPct val="100000"/>
              </a:lnSpc>
              <a:spcBef>
                <a:spcPts val="0"/>
              </a:spcBef>
              <a:buNone/>
            </a:pPr>
            <a:r>
              <a:rPr lang="en-US" sz="1200" b="1" dirty="0">
                <a:solidFill>
                  <a:srgbClr val="000000"/>
                </a:solidFill>
                <a:latin typeface="Consolas" panose="020B0609020204030204" pitchFamily="49" charset="0"/>
              </a:rPr>
              <a:t>	}</a:t>
            </a:r>
            <a:endParaRPr lang="en-US" sz="1200" b="1" dirty="0">
              <a:latin typeface="Consolas" panose="020B0609020204030204" pitchFamily="49" charset="0"/>
            </a:endParaRPr>
          </a:p>
          <a:p>
            <a:pPr marL="176213" indent="0">
              <a:lnSpc>
                <a:spcPct val="100000"/>
              </a:lnSpc>
              <a:spcBef>
                <a:spcPts val="0"/>
              </a:spcBef>
              <a:buNone/>
            </a:pPr>
            <a:r>
              <a:rPr lang="en-US" sz="1200" dirty="0">
                <a:solidFill>
                  <a:srgbClr val="0000C0"/>
                </a:solidFill>
                <a:latin typeface="Consolas" panose="020B0609020204030204" pitchFamily="49" charset="0"/>
              </a:rPr>
              <a:t>	size</a:t>
            </a:r>
            <a:r>
              <a:rPr lang="en-US" sz="1200" dirty="0">
                <a:solidFill>
                  <a:srgbClr val="000000"/>
                </a:solidFill>
                <a:latin typeface="Consolas" panose="020B0609020204030204" pitchFamily="49" charset="0"/>
              </a:rPr>
              <a:t>++;</a:t>
            </a:r>
          </a:p>
          <a:p>
            <a:pPr marL="176213" indent="0">
              <a:lnSpc>
                <a:spcPct val="100000"/>
              </a:lnSpc>
              <a:spcBef>
                <a:spcPts val="0"/>
              </a:spcBef>
              <a:buNone/>
            </a:pPr>
            <a:r>
              <a:rPr lang="en-US" sz="1200" b="1" dirty="0">
                <a:solidFill>
                  <a:srgbClr val="7F0055"/>
                </a:solidFill>
                <a:latin typeface="Consolas" panose="020B0609020204030204" pitchFamily="49" charset="0"/>
              </a:rPr>
              <a:t>	return</a:t>
            </a:r>
            <a:r>
              <a:rPr lang="en-US" sz="1200" b="1" dirty="0">
                <a:solidFill>
                  <a:srgbClr val="000000"/>
                </a:solidFill>
                <a:latin typeface="Consolas" panose="020B0609020204030204" pitchFamily="49" charset="0"/>
              </a:rPr>
              <a:t> </a:t>
            </a:r>
            <a:r>
              <a:rPr lang="en-US" sz="1200" b="1" dirty="0">
                <a:solidFill>
                  <a:srgbClr val="7F0055"/>
                </a:solidFill>
                <a:latin typeface="Consolas" panose="020B0609020204030204" pitchFamily="49" charset="0"/>
              </a:rPr>
              <a:t>true</a:t>
            </a:r>
            <a:r>
              <a:rPr lang="en-US" sz="1200" b="1" dirty="0">
                <a:solidFill>
                  <a:srgbClr val="000000"/>
                </a:solidFill>
                <a:latin typeface="Consolas" panose="020B0609020204030204" pitchFamily="49" charset="0"/>
              </a:rPr>
              <a:t>;		</a:t>
            </a:r>
          </a:p>
          <a:p>
            <a:pPr marL="176213" indent="0">
              <a:lnSpc>
                <a:spcPct val="100000"/>
              </a:lnSpc>
              <a:spcBef>
                <a:spcPts val="0"/>
              </a:spcBef>
              <a:buNone/>
            </a:pPr>
            <a:r>
              <a:rPr lang="en-US" sz="1200" b="1" dirty="0">
                <a:solidFill>
                  <a:srgbClr val="000000"/>
                </a:solidFill>
                <a:latin typeface="Consolas" panose="020B0609020204030204" pitchFamily="49" charset="0"/>
              </a:rPr>
              <a:t>	// insert successful</a:t>
            </a:r>
          </a:p>
          <a:p>
            <a:pPr marL="176213" indent="0">
              <a:lnSpc>
                <a:spcPct val="100000"/>
              </a:lnSpc>
              <a:spcBef>
                <a:spcPts val="0"/>
              </a:spcBef>
              <a:buNone/>
            </a:pPr>
            <a:r>
              <a:rPr lang="en-US" sz="1200" b="1" dirty="0">
                <a:solidFill>
                  <a:srgbClr val="000000"/>
                </a:solidFill>
                <a:latin typeface="Consolas" panose="020B0609020204030204" pitchFamily="49" charset="0"/>
              </a:rPr>
              <a:t>}</a:t>
            </a:r>
            <a:endParaRPr lang="en-US" sz="1200" b="1" dirty="0"/>
          </a:p>
          <a:p>
            <a:pPr marL="0" indent="0">
              <a:lnSpc>
                <a:spcPct val="100000"/>
              </a:lnSpc>
              <a:spcBef>
                <a:spcPts val="0"/>
              </a:spcBef>
              <a:buNone/>
            </a:pPr>
            <a:endParaRPr lang="en-AU" sz="1200" dirty="0"/>
          </a:p>
        </p:txBody>
      </p:sp>
      <p:sp>
        <p:nvSpPr>
          <p:cNvPr id="3" name="Title 2">
            <a:extLst>
              <a:ext uri="{FF2B5EF4-FFF2-40B4-BE49-F238E27FC236}">
                <a16:creationId xmlns:a16="http://schemas.microsoft.com/office/drawing/2014/main" id="{B1671A41-31F1-454B-9867-0E16DD64FECF}"/>
              </a:ext>
            </a:extLst>
          </p:cNvPr>
          <p:cNvSpPr>
            <a:spLocks noGrp="1"/>
          </p:cNvSpPr>
          <p:nvPr>
            <p:ph type="title"/>
          </p:nvPr>
        </p:nvSpPr>
        <p:spPr/>
        <p:txBody>
          <a:bodyPr/>
          <a:lstStyle/>
          <a:p>
            <a:r>
              <a:rPr lang="en-AU" dirty="0"/>
              <a:t>BST – Insert</a:t>
            </a:r>
          </a:p>
        </p:txBody>
      </p:sp>
      <p:sp>
        <p:nvSpPr>
          <p:cNvPr id="4" name="Slide Number Placeholder 3">
            <a:extLst>
              <a:ext uri="{FF2B5EF4-FFF2-40B4-BE49-F238E27FC236}">
                <a16:creationId xmlns:a16="http://schemas.microsoft.com/office/drawing/2014/main" id="{6A3632D1-9573-0F40-8400-943FA47CEBA4}"/>
              </a:ext>
            </a:extLst>
          </p:cNvPr>
          <p:cNvSpPr>
            <a:spLocks noGrp="1"/>
          </p:cNvSpPr>
          <p:nvPr>
            <p:ph type="sldNum" sz="quarter" idx="12"/>
          </p:nvPr>
        </p:nvSpPr>
        <p:spPr/>
        <p:txBody>
          <a:bodyPr/>
          <a:lstStyle/>
          <a:p>
            <a:fld id="{66B7A6BE-7A3D-1C4F-BEDA-C5431FB9FC0F}" type="slidenum">
              <a:rPr lang="en-US" smtClean="0"/>
              <a:pPr/>
              <a:t>29</a:t>
            </a:fld>
            <a:endParaRPr lang="en-US" dirty="0"/>
          </a:p>
        </p:txBody>
      </p:sp>
    </p:spTree>
    <p:extLst>
      <p:ext uri="{BB962C8B-B14F-4D97-AF65-F5344CB8AC3E}">
        <p14:creationId xmlns:p14="http://schemas.microsoft.com/office/powerpoint/2010/main" val="9208777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67140" y="1507506"/>
            <a:ext cx="6737684" cy="1421162"/>
          </a:xfrm>
        </p:spPr>
        <p:txBody>
          <a:bodyPr/>
          <a:lstStyle/>
          <a:p>
            <a:r>
              <a:rPr lang="en-US" dirty="0"/>
              <a:t>1. Overview</a:t>
            </a:r>
          </a:p>
        </p:txBody>
      </p:sp>
    </p:spTree>
    <p:extLst>
      <p:ext uri="{BB962C8B-B14F-4D97-AF65-F5344CB8AC3E}">
        <p14:creationId xmlns:p14="http://schemas.microsoft.com/office/powerpoint/2010/main" val="346069294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5AB4E99-2555-4056-98D1-4AC254416490}"/>
              </a:ext>
            </a:extLst>
          </p:cNvPr>
          <p:cNvSpPr>
            <a:spLocks noGrp="1"/>
          </p:cNvSpPr>
          <p:nvPr>
            <p:ph idx="1"/>
          </p:nvPr>
        </p:nvSpPr>
        <p:spPr>
          <a:xfrm>
            <a:off x="195943" y="902524"/>
            <a:ext cx="8728363" cy="3955803"/>
          </a:xfrm>
        </p:spPr>
        <p:txBody>
          <a:bodyPr/>
          <a:lstStyle/>
          <a:p>
            <a:pPr marL="0" indent="0">
              <a:lnSpc>
                <a:spcPct val="100000"/>
              </a:lnSpc>
              <a:spcBef>
                <a:spcPts val="1200"/>
              </a:spcBef>
              <a:buNone/>
            </a:pPr>
            <a:r>
              <a:rPr lang="en-US" dirty="0">
                <a:latin typeface="+mj-lt"/>
              </a:rPr>
              <a:t>First, search the key value and return the </a:t>
            </a:r>
            <a:r>
              <a:rPr lang="en-US" b="1" dirty="0">
                <a:latin typeface="+mj-lt"/>
              </a:rPr>
              <a:t>node</a:t>
            </a:r>
            <a:r>
              <a:rPr lang="en-US" dirty="0">
                <a:latin typeface="+mj-lt"/>
              </a:rPr>
              <a:t> reference </a:t>
            </a:r>
            <a:endParaRPr lang="en-US" b="1" dirty="0">
              <a:latin typeface="+mj-lt"/>
            </a:endParaRPr>
          </a:p>
          <a:p>
            <a:pPr marL="514350" indent="-457200">
              <a:lnSpc>
                <a:spcPct val="100000"/>
              </a:lnSpc>
              <a:spcBef>
                <a:spcPts val="1200"/>
              </a:spcBef>
            </a:pPr>
            <a:r>
              <a:rPr lang="en-US" b="1" dirty="0">
                <a:solidFill>
                  <a:srgbClr val="C00000"/>
                </a:solidFill>
                <a:latin typeface="+mj-lt"/>
              </a:rPr>
              <a:t>Case 1: </a:t>
            </a:r>
            <a:r>
              <a:rPr lang="en-US" dirty="0">
                <a:latin typeface="+mj-lt"/>
              </a:rPr>
              <a:t>If </a:t>
            </a:r>
            <a:r>
              <a:rPr lang="en-US" b="1" dirty="0">
                <a:latin typeface="+mj-lt"/>
              </a:rPr>
              <a:t>node</a:t>
            </a:r>
            <a:r>
              <a:rPr lang="en-US" dirty="0">
                <a:latin typeface="+mj-lt"/>
              </a:rPr>
              <a:t> is a leaf: detach </a:t>
            </a:r>
            <a:r>
              <a:rPr lang="en-US" b="1" dirty="0">
                <a:latin typeface="+mj-lt"/>
              </a:rPr>
              <a:t>node</a:t>
            </a:r>
            <a:r>
              <a:rPr lang="en-US" dirty="0">
                <a:latin typeface="+mj-lt"/>
              </a:rPr>
              <a:t> from its parent (update references!)</a:t>
            </a:r>
          </a:p>
          <a:p>
            <a:pPr marL="514350" indent="-457200">
              <a:lnSpc>
                <a:spcPct val="100000"/>
              </a:lnSpc>
              <a:spcBef>
                <a:spcPts val="1200"/>
              </a:spcBef>
            </a:pPr>
            <a:r>
              <a:rPr lang="en-US" b="1" dirty="0">
                <a:solidFill>
                  <a:srgbClr val="C00000"/>
                </a:solidFill>
                <a:latin typeface="+mj-lt"/>
              </a:rPr>
              <a:t>Case 2: </a:t>
            </a:r>
            <a:r>
              <a:rPr lang="en-US" dirty="0">
                <a:latin typeface="+mj-lt"/>
              </a:rPr>
              <a:t>If </a:t>
            </a:r>
            <a:r>
              <a:rPr lang="en-US" b="1" dirty="0">
                <a:latin typeface="+mj-lt"/>
              </a:rPr>
              <a:t>node</a:t>
            </a:r>
            <a:r>
              <a:rPr lang="en-US" dirty="0">
                <a:latin typeface="+mj-lt"/>
              </a:rPr>
              <a:t> has only one child: let that child replaces </a:t>
            </a:r>
            <a:r>
              <a:rPr lang="en-US" b="1" dirty="0">
                <a:latin typeface="+mj-lt"/>
              </a:rPr>
              <a:t>node </a:t>
            </a:r>
            <a:r>
              <a:rPr lang="en-US" dirty="0">
                <a:latin typeface="+mj-lt"/>
              </a:rPr>
              <a:t>(splice)</a:t>
            </a:r>
            <a:br>
              <a:rPr lang="en-US" dirty="0">
                <a:latin typeface="+mj-lt"/>
              </a:rPr>
            </a:br>
            <a:endParaRPr lang="en-US" dirty="0">
              <a:latin typeface="+mj-lt"/>
              <a:cs typeface="Consolas" pitchFamily="49" charset="0"/>
            </a:endParaRPr>
          </a:p>
          <a:p>
            <a:pPr>
              <a:lnSpc>
                <a:spcPct val="100000"/>
              </a:lnSpc>
              <a:spcBef>
                <a:spcPts val="1200"/>
              </a:spcBef>
            </a:pPr>
            <a:endParaRPr lang="en-AU" dirty="0">
              <a:latin typeface="+mj-lt"/>
            </a:endParaRPr>
          </a:p>
        </p:txBody>
      </p:sp>
      <p:sp>
        <p:nvSpPr>
          <p:cNvPr id="3" name="Title 2">
            <a:extLst>
              <a:ext uri="{FF2B5EF4-FFF2-40B4-BE49-F238E27FC236}">
                <a16:creationId xmlns:a16="http://schemas.microsoft.com/office/drawing/2014/main" id="{C88351AB-8087-4EFE-9726-CE16DA7C87D4}"/>
              </a:ext>
            </a:extLst>
          </p:cNvPr>
          <p:cNvSpPr>
            <a:spLocks noGrp="1"/>
          </p:cNvSpPr>
          <p:nvPr>
            <p:ph type="title"/>
          </p:nvPr>
        </p:nvSpPr>
        <p:spPr/>
        <p:txBody>
          <a:bodyPr/>
          <a:lstStyle/>
          <a:p>
            <a:r>
              <a:rPr lang="en-AU" dirty="0"/>
              <a:t>BST – Remove</a:t>
            </a:r>
          </a:p>
        </p:txBody>
      </p:sp>
      <p:pic>
        <p:nvPicPr>
          <p:cNvPr id="4" name="Picture 2">
            <a:extLst>
              <a:ext uri="{FF2B5EF4-FFF2-40B4-BE49-F238E27FC236}">
                <a16:creationId xmlns:a16="http://schemas.microsoft.com/office/drawing/2014/main" id="{1A6A56FE-C323-4F82-A804-A794193FDA1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12442" y="2880425"/>
            <a:ext cx="3619500" cy="1895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Slide Number Placeholder 4">
            <a:extLst>
              <a:ext uri="{FF2B5EF4-FFF2-40B4-BE49-F238E27FC236}">
                <a16:creationId xmlns:a16="http://schemas.microsoft.com/office/drawing/2014/main" id="{E02CC301-BE05-F341-B00B-22205D459AA7}"/>
              </a:ext>
            </a:extLst>
          </p:cNvPr>
          <p:cNvSpPr>
            <a:spLocks noGrp="1"/>
          </p:cNvSpPr>
          <p:nvPr>
            <p:ph type="sldNum" sz="quarter" idx="12"/>
          </p:nvPr>
        </p:nvSpPr>
        <p:spPr/>
        <p:txBody>
          <a:bodyPr/>
          <a:lstStyle/>
          <a:p>
            <a:fld id="{66B7A6BE-7A3D-1C4F-BEDA-C5431FB9FC0F}" type="slidenum">
              <a:rPr lang="en-US" smtClean="0"/>
              <a:pPr/>
              <a:t>30</a:t>
            </a:fld>
            <a:endParaRPr lang="en-US" dirty="0"/>
          </a:p>
        </p:txBody>
      </p:sp>
    </p:spTree>
    <p:extLst>
      <p:ext uri="{BB962C8B-B14F-4D97-AF65-F5344CB8AC3E}">
        <p14:creationId xmlns:p14="http://schemas.microsoft.com/office/powerpoint/2010/main" val="79231143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DEC5987-CBA5-4886-B21C-DD0A1CC98197}"/>
              </a:ext>
            </a:extLst>
          </p:cNvPr>
          <p:cNvSpPr>
            <a:spLocks noGrp="1"/>
          </p:cNvSpPr>
          <p:nvPr>
            <p:ph idx="1"/>
          </p:nvPr>
        </p:nvSpPr>
        <p:spPr>
          <a:xfrm>
            <a:off x="195943" y="902524"/>
            <a:ext cx="5650675" cy="3794167"/>
          </a:xfrm>
        </p:spPr>
        <p:txBody>
          <a:bodyPr/>
          <a:lstStyle/>
          <a:p>
            <a:pPr>
              <a:lnSpc>
                <a:spcPct val="100000"/>
              </a:lnSpc>
              <a:spcBef>
                <a:spcPts val="1200"/>
              </a:spcBef>
            </a:pPr>
            <a:r>
              <a:rPr lang="en-US" b="1" dirty="0">
                <a:solidFill>
                  <a:srgbClr val="C00000"/>
                </a:solidFill>
              </a:rPr>
              <a:t>Case 3:</a:t>
            </a:r>
            <a:r>
              <a:rPr lang="en-US" dirty="0"/>
              <a:t> If </a:t>
            </a:r>
            <a:r>
              <a:rPr lang="en-US" b="1" dirty="0"/>
              <a:t>node </a:t>
            </a:r>
            <a:r>
              <a:rPr lang="en-US" dirty="0"/>
              <a:t>has two children, find a nearby node </a:t>
            </a:r>
            <a:r>
              <a:rPr lang="en-US" b="1" dirty="0"/>
              <a:t>w</a:t>
            </a:r>
            <a:r>
              <a:rPr lang="en-US" dirty="0"/>
              <a:t> which has less than 2 children</a:t>
            </a:r>
          </a:p>
          <a:p>
            <a:pPr lvl="1">
              <a:lnSpc>
                <a:spcPct val="100000"/>
              </a:lnSpc>
              <a:spcBef>
                <a:spcPts val="1200"/>
              </a:spcBef>
              <a:buFont typeface="Wingdings" panose="05000000000000000000" pitchFamily="2" charset="2"/>
              <a:buChar char="à"/>
            </a:pPr>
            <a:r>
              <a:rPr lang="en-US" sz="2400" dirty="0"/>
              <a:t>node with smallest data in the right subtree</a:t>
            </a:r>
          </a:p>
          <a:p>
            <a:pPr lvl="1">
              <a:lnSpc>
                <a:spcPct val="100000"/>
              </a:lnSpc>
              <a:spcBef>
                <a:spcPts val="1200"/>
              </a:spcBef>
              <a:buFont typeface="Wingdings" panose="05000000000000000000" pitchFamily="2" charset="2"/>
              <a:buChar char="à"/>
            </a:pPr>
            <a:r>
              <a:rPr lang="en-US" sz="2400" dirty="0"/>
              <a:t>or node with largest data in the left subtree</a:t>
            </a:r>
          </a:p>
          <a:p>
            <a:pPr>
              <a:lnSpc>
                <a:spcPct val="100000"/>
              </a:lnSpc>
              <a:spcBef>
                <a:spcPts val="1200"/>
              </a:spcBef>
            </a:pPr>
            <a:r>
              <a:rPr lang="en-US" dirty="0"/>
              <a:t>Let that node </a:t>
            </a:r>
            <a:r>
              <a:rPr lang="en-US" b="1" dirty="0"/>
              <a:t>w</a:t>
            </a:r>
            <a:r>
              <a:rPr lang="en-US" dirty="0"/>
              <a:t> replaces </a:t>
            </a:r>
            <a:r>
              <a:rPr lang="en-US" b="1" dirty="0"/>
              <a:t>u</a:t>
            </a:r>
            <a:endParaRPr lang="en-AU" dirty="0"/>
          </a:p>
        </p:txBody>
      </p:sp>
      <p:sp>
        <p:nvSpPr>
          <p:cNvPr id="3" name="Title 2">
            <a:extLst>
              <a:ext uri="{FF2B5EF4-FFF2-40B4-BE49-F238E27FC236}">
                <a16:creationId xmlns:a16="http://schemas.microsoft.com/office/drawing/2014/main" id="{E97E80CC-6C82-445C-98E8-B183F6BC5316}"/>
              </a:ext>
            </a:extLst>
          </p:cNvPr>
          <p:cNvSpPr>
            <a:spLocks noGrp="1"/>
          </p:cNvSpPr>
          <p:nvPr>
            <p:ph type="title"/>
          </p:nvPr>
        </p:nvSpPr>
        <p:spPr/>
        <p:txBody>
          <a:bodyPr/>
          <a:lstStyle/>
          <a:p>
            <a:r>
              <a:rPr lang="en-AU" dirty="0"/>
              <a:t>BST – Remove</a:t>
            </a:r>
          </a:p>
        </p:txBody>
      </p:sp>
      <p:pic>
        <p:nvPicPr>
          <p:cNvPr id="4" name="Picture 3">
            <a:extLst>
              <a:ext uri="{FF2B5EF4-FFF2-40B4-BE49-F238E27FC236}">
                <a16:creationId xmlns:a16="http://schemas.microsoft.com/office/drawing/2014/main" id="{0A1801A0-981F-4870-9801-E778198DE4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46617" y="911760"/>
            <a:ext cx="3102031" cy="37941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Slide Number Placeholder 4">
            <a:extLst>
              <a:ext uri="{FF2B5EF4-FFF2-40B4-BE49-F238E27FC236}">
                <a16:creationId xmlns:a16="http://schemas.microsoft.com/office/drawing/2014/main" id="{2C57FFE8-6C9B-1749-80C3-8AB6DB0B7952}"/>
              </a:ext>
            </a:extLst>
          </p:cNvPr>
          <p:cNvSpPr>
            <a:spLocks noGrp="1"/>
          </p:cNvSpPr>
          <p:nvPr>
            <p:ph type="sldNum" sz="quarter" idx="12"/>
          </p:nvPr>
        </p:nvSpPr>
        <p:spPr/>
        <p:txBody>
          <a:bodyPr/>
          <a:lstStyle/>
          <a:p>
            <a:fld id="{66B7A6BE-7A3D-1C4F-BEDA-C5431FB9FC0F}" type="slidenum">
              <a:rPr lang="en-US" smtClean="0"/>
              <a:pPr/>
              <a:t>31</a:t>
            </a:fld>
            <a:endParaRPr lang="en-US" dirty="0"/>
          </a:p>
        </p:txBody>
      </p:sp>
    </p:spTree>
    <p:extLst>
      <p:ext uri="{BB962C8B-B14F-4D97-AF65-F5344CB8AC3E}">
        <p14:creationId xmlns:p14="http://schemas.microsoft.com/office/powerpoint/2010/main" val="413687090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FDF5051-D7D0-4D08-B165-67BE9350EC2A}"/>
              </a:ext>
            </a:extLst>
          </p:cNvPr>
          <p:cNvSpPr>
            <a:spLocks noGrp="1"/>
          </p:cNvSpPr>
          <p:nvPr>
            <p:ph idx="1"/>
          </p:nvPr>
        </p:nvSpPr>
        <p:spPr>
          <a:xfrm>
            <a:off x="195943" y="902524"/>
            <a:ext cx="8728363" cy="3881912"/>
          </a:xfrm>
        </p:spPr>
        <p:txBody>
          <a:bodyPr/>
          <a:lstStyle/>
          <a:p>
            <a:pPr marL="0" indent="0">
              <a:lnSpc>
                <a:spcPct val="100000"/>
              </a:lnSpc>
              <a:spcBef>
                <a:spcPts val="0"/>
              </a:spcBef>
              <a:buNone/>
            </a:pPr>
            <a:r>
              <a:rPr lang="en-US" sz="2200" b="1" dirty="0">
                <a:solidFill>
                  <a:srgbClr val="7F0055"/>
                </a:solidFill>
                <a:latin typeface="Consolas" panose="020B0609020204030204" pitchFamily="49" charset="0"/>
              </a:rPr>
              <a:t>public</a:t>
            </a:r>
            <a:r>
              <a:rPr lang="en-US" sz="2200" b="1" dirty="0">
                <a:solidFill>
                  <a:srgbClr val="000000"/>
                </a:solidFill>
                <a:latin typeface="Consolas" panose="020B0609020204030204" pitchFamily="49" charset="0"/>
              </a:rPr>
              <a:t> </a:t>
            </a:r>
            <a:r>
              <a:rPr lang="en-US" sz="2200" b="1" dirty="0">
                <a:solidFill>
                  <a:srgbClr val="7F0055"/>
                </a:solidFill>
                <a:latin typeface="Consolas" panose="020B0609020204030204" pitchFamily="49" charset="0"/>
              </a:rPr>
              <a:t>void</a:t>
            </a:r>
            <a:r>
              <a:rPr lang="en-US" sz="2200" b="1" dirty="0">
                <a:solidFill>
                  <a:srgbClr val="000000"/>
                </a:solidFill>
                <a:latin typeface="Consolas" panose="020B0609020204030204" pitchFamily="49" charset="0"/>
              </a:rPr>
              <a:t> remove(</a:t>
            </a:r>
            <a:r>
              <a:rPr lang="en-US" sz="2200" b="1" dirty="0" err="1">
                <a:solidFill>
                  <a:srgbClr val="000000"/>
                </a:solidFill>
                <a:latin typeface="Consolas" panose="020B0609020204030204" pitchFamily="49" charset="0"/>
              </a:rPr>
              <a:t>BTNode</a:t>
            </a:r>
            <a:r>
              <a:rPr lang="en-US" sz="2200" b="1" dirty="0">
                <a:solidFill>
                  <a:srgbClr val="000000"/>
                </a:solidFill>
                <a:latin typeface="Consolas" panose="020B0609020204030204" pitchFamily="49" charset="0"/>
              </a:rPr>
              <a:t> </a:t>
            </a:r>
            <a:r>
              <a:rPr lang="en-US" sz="2200" b="1" dirty="0">
                <a:solidFill>
                  <a:srgbClr val="6A3E3E"/>
                </a:solidFill>
                <a:latin typeface="Consolas" panose="020B0609020204030204" pitchFamily="49" charset="0"/>
              </a:rPr>
              <a:t>node</a:t>
            </a:r>
            <a:r>
              <a:rPr lang="en-US" sz="2200" b="1" dirty="0">
                <a:solidFill>
                  <a:srgbClr val="000000"/>
                </a:solidFill>
                <a:latin typeface="Consolas" panose="020B0609020204030204" pitchFamily="49" charset="0"/>
              </a:rPr>
              <a:t>) {</a:t>
            </a:r>
          </a:p>
          <a:p>
            <a:pPr marL="0" indent="0">
              <a:lnSpc>
                <a:spcPct val="100000"/>
              </a:lnSpc>
              <a:spcBef>
                <a:spcPts val="0"/>
              </a:spcBef>
              <a:buNone/>
            </a:pPr>
            <a:r>
              <a:rPr lang="en-US" sz="2200" b="1" dirty="0">
                <a:solidFill>
                  <a:srgbClr val="7F0055"/>
                </a:solidFill>
                <a:latin typeface="Consolas" panose="020B0609020204030204" pitchFamily="49" charset="0"/>
              </a:rPr>
              <a:t>	if</a:t>
            </a:r>
            <a:r>
              <a:rPr lang="en-US" sz="2200" b="1" dirty="0">
                <a:solidFill>
                  <a:srgbClr val="000000"/>
                </a:solidFill>
                <a:latin typeface="Consolas" panose="020B0609020204030204" pitchFamily="49" charset="0"/>
              </a:rPr>
              <a:t> (</a:t>
            </a:r>
            <a:r>
              <a:rPr lang="en-US" sz="2200" b="1" dirty="0" err="1">
                <a:solidFill>
                  <a:srgbClr val="6A3E3E"/>
                </a:solidFill>
                <a:latin typeface="Consolas" panose="020B0609020204030204" pitchFamily="49" charset="0"/>
              </a:rPr>
              <a:t>node</a:t>
            </a:r>
            <a:r>
              <a:rPr lang="en-US" sz="2200" b="1" dirty="0" err="1">
                <a:solidFill>
                  <a:srgbClr val="000000"/>
                </a:solidFill>
                <a:latin typeface="Consolas" panose="020B0609020204030204" pitchFamily="49" charset="0"/>
              </a:rPr>
              <a:t>.</a:t>
            </a:r>
            <a:r>
              <a:rPr lang="en-US" sz="2200" b="1" dirty="0" err="1">
                <a:solidFill>
                  <a:srgbClr val="0000C0"/>
                </a:solidFill>
                <a:latin typeface="Consolas" panose="020B0609020204030204" pitchFamily="49" charset="0"/>
              </a:rPr>
              <a:t>left</a:t>
            </a:r>
            <a:r>
              <a:rPr lang="en-US" sz="2200" b="1" dirty="0">
                <a:solidFill>
                  <a:srgbClr val="000000"/>
                </a:solidFill>
                <a:latin typeface="Consolas" panose="020B0609020204030204" pitchFamily="49" charset="0"/>
              </a:rPr>
              <a:t> == </a:t>
            </a:r>
            <a:r>
              <a:rPr lang="en-US" sz="2200" b="1" dirty="0">
                <a:solidFill>
                  <a:srgbClr val="7F0055"/>
                </a:solidFill>
                <a:latin typeface="Consolas" panose="020B0609020204030204" pitchFamily="49" charset="0"/>
              </a:rPr>
              <a:t>null</a:t>
            </a:r>
            <a:r>
              <a:rPr lang="en-US" sz="2200" b="1" dirty="0">
                <a:solidFill>
                  <a:srgbClr val="000000"/>
                </a:solidFill>
                <a:latin typeface="Consolas" panose="020B0609020204030204" pitchFamily="49" charset="0"/>
              </a:rPr>
              <a:t> || </a:t>
            </a:r>
            <a:r>
              <a:rPr lang="en-US" sz="2200" b="1" dirty="0" err="1">
                <a:solidFill>
                  <a:srgbClr val="6A3E3E"/>
                </a:solidFill>
                <a:latin typeface="Consolas" panose="020B0609020204030204" pitchFamily="49" charset="0"/>
              </a:rPr>
              <a:t>node</a:t>
            </a:r>
            <a:r>
              <a:rPr lang="en-US" sz="2200" b="1" dirty="0" err="1">
                <a:solidFill>
                  <a:srgbClr val="000000"/>
                </a:solidFill>
                <a:latin typeface="Consolas" panose="020B0609020204030204" pitchFamily="49" charset="0"/>
              </a:rPr>
              <a:t>.</a:t>
            </a:r>
            <a:r>
              <a:rPr lang="en-US" sz="2200" b="1" dirty="0" err="1">
                <a:solidFill>
                  <a:srgbClr val="0000C0"/>
                </a:solidFill>
                <a:latin typeface="Consolas" panose="020B0609020204030204" pitchFamily="49" charset="0"/>
              </a:rPr>
              <a:t>right</a:t>
            </a:r>
            <a:r>
              <a:rPr lang="en-US" sz="2200" b="1" dirty="0">
                <a:solidFill>
                  <a:srgbClr val="000000"/>
                </a:solidFill>
                <a:latin typeface="Consolas" panose="020B0609020204030204" pitchFamily="49" charset="0"/>
              </a:rPr>
              <a:t> == </a:t>
            </a:r>
            <a:r>
              <a:rPr lang="en-US" sz="2200" b="1" dirty="0">
                <a:solidFill>
                  <a:srgbClr val="7F0055"/>
                </a:solidFill>
                <a:latin typeface="Consolas" panose="020B0609020204030204" pitchFamily="49" charset="0"/>
              </a:rPr>
              <a:t>null</a:t>
            </a:r>
            <a:r>
              <a:rPr lang="en-US" sz="2200" b="1" dirty="0">
                <a:solidFill>
                  <a:srgbClr val="000000"/>
                </a:solidFill>
                <a:latin typeface="Consolas" panose="020B0609020204030204" pitchFamily="49" charset="0"/>
              </a:rPr>
              <a:t>)</a:t>
            </a:r>
          </a:p>
          <a:p>
            <a:pPr marL="0" indent="0">
              <a:lnSpc>
                <a:spcPct val="100000"/>
              </a:lnSpc>
              <a:spcBef>
                <a:spcPts val="0"/>
              </a:spcBef>
              <a:buNone/>
            </a:pPr>
            <a:r>
              <a:rPr lang="en-US" sz="2200" dirty="0">
                <a:solidFill>
                  <a:srgbClr val="000000"/>
                </a:solidFill>
                <a:latin typeface="Consolas" panose="020B0609020204030204" pitchFamily="49" charset="0"/>
              </a:rPr>
              <a:t>		splice(</a:t>
            </a:r>
            <a:r>
              <a:rPr lang="en-US" sz="2200" dirty="0">
                <a:solidFill>
                  <a:srgbClr val="6A3E3E"/>
                </a:solidFill>
                <a:latin typeface="Consolas" panose="020B0609020204030204" pitchFamily="49" charset="0"/>
              </a:rPr>
              <a:t>node</a:t>
            </a:r>
            <a:r>
              <a:rPr lang="en-US" sz="2200" dirty="0">
                <a:solidFill>
                  <a:srgbClr val="000000"/>
                </a:solidFill>
                <a:latin typeface="Consolas" panose="020B0609020204030204" pitchFamily="49" charset="0"/>
              </a:rPr>
              <a:t>);</a:t>
            </a:r>
          </a:p>
          <a:p>
            <a:pPr marL="457200" lvl="1" indent="0">
              <a:lnSpc>
                <a:spcPct val="100000"/>
              </a:lnSpc>
              <a:spcBef>
                <a:spcPts val="0"/>
              </a:spcBef>
              <a:buNone/>
            </a:pPr>
            <a:r>
              <a:rPr lang="en-US" b="1" dirty="0">
                <a:solidFill>
                  <a:srgbClr val="7F0055"/>
                </a:solidFill>
                <a:latin typeface="Consolas" panose="020B0609020204030204" pitchFamily="49" charset="0"/>
              </a:rPr>
              <a:t>else</a:t>
            </a:r>
            <a:r>
              <a:rPr lang="en-US" b="1" dirty="0">
                <a:solidFill>
                  <a:srgbClr val="000000"/>
                </a:solidFill>
                <a:latin typeface="Consolas" panose="020B0609020204030204" pitchFamily="49" charset="0"/>
              </a:rPr>
              <a:t> {</a:t>
            </a:r>
          </a:p>
          <a:p>
            <a:pPr marL="0" indent="0">
              <a:lnSpc>
                <a:spcPct val="100000"/>
              </a:lnSpc>
              <a:spcBef>
                <a:spcPts val="0"/>
              </a:spcBef>
              <a:buNone/>
            </a:pPr>
            <a:r>
              <a:rPr lang="en-US" sz="2200" dirty="0">
                <a:solidFill>
                  <a:srgbClr val="000000"/>
                </a:solidFill>
                <a:latin typeface="Consolas" panose="020B0609020204030204" pitchFamily="49" charset="0"/>
              </a:rPr>
              <a:t>		</a:t>
            </a:r>
            <a:r>
              <a:rPr lang="en-US" sz="2200" dirty="0" err="1">
                <a:solidFill>
                  <a:srgbClr val="000000"/>
                </a:solidFill>
                <a:latin typeface="Consolas" panose="020B0609020204030204" pitchFamily="49" charset="0"/>
              </a:rPr>
              <a:t>BTNode</a:t>
            </a:r>
            <a:r>
              <a:rPr lang="en-US" sz="2200" dirty="0">
                <a:solidFill>
                  <a:srgbClr val="000000"/>
                </a:solidFill>
                <a:latin typeface="Consolas" panose="020B0609020204030204" pitchFamily="49" charset="0"/>
              </a:rPr>
              <a:t> </a:t>
            </a:r>
            <a:r>
              <a:rPr lang="en-US" sz="2200" dirty="0">
                <a:solidFill>
                  <a:srgbClr val="6A3E3E"/>
                </a:solidFill>
                <a:latin typeface="Consolas" panose="020B0609020204030204" pitchFamily="49" charset="0"/>
              </a:rPr>
              <a:t>w</a:t>
            </a:r>
            <a:r>
              <a:rPr lang="en-US" sz="2200" dirty="0">
                <a:solidFill>
                  <a:srgbClr val="000000"/>
                </a:solidFill>
                <a:latin typeface="Consolas" panose="020B0609020204030204" pitchFamily="49" charset="0"/>
              </a:rPr>
              <a:t> = </a:t>
            </a:r>
            <a:r>
              <a:rPr lang="en-US" sz="2200" dirty="0" err="1">
                <a:solidFill>
                  <a:srgbClr val="6A3E3E"/>
                </a:solidFill>
                <a:latin typeface="Consolas" panose="020B0609020204030204" pitchFamily="49" charset="0"/>
              </a:rPr>
              <a:t>node</a:t>
            </a:r>
            <a:r>
              <a:rPr lang="en-US" sz="2200" dirty="0" err="1">
                <a:solidFill>
                  <a:srgbClr val="000000"/>
                </a:solidFill>
                <a:latin typeface="Consolas" panose="020B0609020204030204" pitchFamily="49" charset="0"/>
              </a:rPr>
              <a:t>.</a:t>
            </a:r>
            <a:r>
              <a:rPr lang="en-US" sz="2200" dirty="0" err="1">
                <a:solidFill>
                  <a:srgbClr val="0000C0"/>
                </a:solidFill>
                <a:latin typeface="Consolas" panose="020B0609020204030204" pitchFamily="49" charset="0"/>
              </a:rPr>
              <a:t>right</a:t>
            </a:r>
            <a:r>
              <a:rPr lang="en-US" sz="2200" dirty="0">
                <a:solidFill>
                  <a:srgbClr val="000000"/>
                </a:solidFill>
                <a:latin typeface="Consolas" panose="020B0609020204030204" pitchFamily="49" charset="0"/>
              </a:rPr>
              <a:t>;</a:t>
            </a:r>
          </a:p>
          <a:p>
            <a:pPr marL="0" indent="0">
              <a:lnSpc>
                <a:spcPct val="100000"/>
              </a:lnSpc>
              <a:spcBef>
                <a:spcPts val="0"/>
              </a:spcBef>
              <a:buNone/>
            </a:pPr>
            <a:r>
              <a:rPr lang="en-US" sz="2200" b="1" dirty="0">
                <a:solidFill>
                  <a:srgbClr val="7F0055"/>
                </a:solidFill>
                <a:latin typeface="Consolas" panose="020B0609020204030204" pitchFamily="49" charset="0"/>
              </a:rPr>
              <a:t>		while</a:t>
            </a:r>
            <a:r>
              <a:rPr lang="en-US" sz="2200" b="1" dirty="0">
                <a:solidFill>
                  <a:srgbClr val="000000"/>
                </a:solidFill>
                <a:latin typeface="Consolas" panose="020B0609020204030204" pitchFamily="49" charset="0"/>
              </a:rPr>
              <a:t> (</a:t>
            </a:r>
            <a:r>
              <a:rPr lang="en-US" sz="2200" b="1" dirty="0" err="1">
                <a:solidFill>
                  <a:srgbClr val="6A3E3E"/>
                </a:solidFill>
                <a:latin typeface="Consolas" panose="020B0609020204030204" pitchFamily="49" charset="0"/>
              </a:rPr>
              <a:t>w</a:t>
            </a:r>
            <a:r>
              <a:rPr lang="en-US" sz="2200" b="1" dirty="0" err="1">
                <a:solidFill>
                  <a:srgbClr val="000000"/>
                </a:solidFill>
                <a:latin typeface="Consolas" panose="020B0609020204030204" pitchFamily="49" charset="0"/>
              </a:rPr>
              <a:t>.</a:t>
            </a:r>
            <a:r>
              <a:rPr lang="en-US" sz="2200" b="1" dirty="0" err="1">
                <a:solidFill>
                  <a:srgbClr val="0000C0"/>
                </a:solidFill>
                <a:latin typeface="Consolas" panose="020B0609020204030204" pitchFamily="49" charset="0"/>
              </a:rPr>
              <a:t>left</a:t>
            </a:r>
            <a:r>
              <a:rPr lang="en-US" sz="2200" b="1" dirty="0">
                <a:solidFill>
                  <a:srgbClr val="000000"/>
                </a:solidFill>
                <a:latin typeface="Consolas" panose="020B0609020204030204" pitchFamily="49" charset="0"/>
              </a:rPr>
              <a:t> != </a:t>
            </a:r>
            <a:r>
              <a:rPr lang="en-US" sz="2200" b="1" dirty="0">
                <a:solidFill>
                  <a:srgbClr val="7F0055"/>
                </a:solidFill>
                <a:latin typeface="Consolas" panose="020B0609020204030204" pitchFamily="49" charset="0"/>
              </a:rPr>
              <a:t>null</a:t>
            </a:r>
            <a:r>
              <a:rPr lang="en-US" sz="2200" b="1" dirty="0">
                <a:solidFill>
                  <a:srgbClr val="000000"/>
                </a:solidFill>
                <a:latin typeface="Consolas" panose="020B0609020204030204" pitchFamily="49" charset="0"/>
              </a:rPr>
              <a:t>)</a:t>
            </a:r>
          </a:p>
          <a:p>
            <a:pPr marL="0" indent="0">
              <a:lnSpc>
                <a:spcPct val="100000"/>
              </a:lnSpc>
              <a:spcBef>
                <a:spcPts val="0"/>
              </a:spcBef>
              <a:buNone/>
            </a:pPr>
            <a:r>
              <a:rPr lang="en-US" sz="2200" dirty="0">
                <a:solidFill>
                  <a:srgbClr val="6A3E3E"/>
                </a:solidFill>
                <a:latin typeface="Consolas" panose="020B0609020204030204" pitchFamily="49" charset="0"/>
              </a:rPr>
              <a:t>			w</a:t>
            </a:r>
            <a:r>
              <a:rPr lang="en-US" sz="2200" dirty="0">
                <a:solidFill>
                  <a:srgbClr val="000000"/>
                </a:solidFill>
                <a:latin typeface="Consolas" panose="020B0609020204030204" pitchFamily="49" charset="0"/>
              </a:rPr>
              <a:t> = </a:t>
            </a:r>
            <a:r>
              <a:rPr lang="en-US" sz="2200" dirty="0" err="1">
                <a:solidFill>
                  <a:srgbClr val="6A3E3E"/>
                </a:solidFill>
                <a:latin typeface="Consolas" panose="020B0609020204030204" pitchFamily="49" charset="0"/>
              </a:rPr>
              <a:t>w</a:t>
            </a:r>
            <a:r>
              <a:rPr lang="en-US" sz="2200" dirty="0" err="1">
                <a:solidFill>
                  <a:srgbClr val="000000"/>
                </a:solidFill>
                <a:latin typeface="Consolas" panose="020B0609020204030204" pitchFamily="49" charset="0"/>
              </a:rPr>
              <a:t>.</a:t>
            </a:r>
            <a:r>
              <a:rPr lang="en-US" sz="2200" b="1" dirty="0" err="1">
                <a:solidFill>
                  <a:srgbClr val="0000C0"/>
                </a:solidFill>
                <a:latin typeface="Consolas" panose="020B0609020204030204" pitchFamily="49" charset="0"/>
              </a:rPr>
              <a:t>left</a:t>
            </a:r>
            <a:r>
              <a:rPr lang="en-US" sz="2200" dirty="0">
                <a:solidFill>
                  <a:srgbClr val="000000"/>
                </a:solidFill>
                <a:latin typeface="Consolas" panose="020B0609020204030204" pitchFamily="49" charset="0"/>
              </a:rPr>
              <a:t>;</a:t>
            </a:r>
          </a:p>
          <a:p>
            <a:pPr marL="0" indent="0">
              <a:lnSpc>
                <a:spcPct val="100000"/>
              </a:lnSpc>
              <a:spcBef>
                <a:spcPts val="0"/>
              </a:spcBef>
              <a:buNone/>
            </a:pPr>
            <a:r>
              <a:rPr lang="en-US" sz="2200" dirty="0">
                <a:solidFill>
                  <a:srgbClr val="6A3E3E"/>
                </a:solidFill>
                <a:latin typeface="Consolas" panose="020B0609020204030204" pitchFamily="49" charset="0"/>
              </a:rPr>
              <a:t>		</a:t>
            </a:r>
            <a:r>
              <a:rPr lang="en-US" sz="2200" dirty="0" err="1">
                <a:solidFill>
                  <a:srgbClr val="6A3E3E"/>
                </a:solidFill>
                <a:latin typeface="Consolas" panose="020B0609020204030204" pitchFamily="49" charset="0"/>
              </a:rPr>
              <a:t>node</a:t>
            </a:r>
            <a:r>
              <a:rPr lang="en-US" sz="2200" dirty="0" err="1">
                <a:solidFill>
                  <a:srgbClr val="000000"/>
                </a:solidFill>
                <a:latin typeface="Consolas" panose="020B0609020204030204" pitchFamily="49" charset="0"/>
              </a:rPr>
              <a:t>.</a:t>
            </a:r>
            <a:r>
              <a:rPr lang="en-US" sz="2200" dirty="0" err="1">
                <a:solidFill>
                  <a:srgbClr val="0000C0"/>
                </a:solidFill>
                <a:latin typeface="Consolas" panose="020B0609020204030204" pitchFamily="49" charset="0"/>
              </a:rPr>
              <a:t>data</a:t>
            </a:r>
            <a:r>
              <a:rPr lang="en-US" sz="2200" dirty="0">
                <a:solidFill>
                  <a:srgbClr val="000000"/>
                </a:solidFill>
                <a:latin typeface="Consolas" panose="020B0609020204030204" pitchFamily="49" charset="0"/>
              </a:rPr>
              <a:t> = </a:t>
            </a:r>
            <a:r>
              <a:rPr lang="en-US" sz="2200" dirty="0" err="1">
                <a:solidFill>
                  <a:srgbClr val="6A3E3E"/>
                </a:solidFill>
                <a:latin typeface="Consolas" panose="020B0609020204030204" pitchFamily="49" charset="0"/>
              </a:rPr>
              <a:t>w</a:t>
            </a:r>
            <a:r>
              <a:rPr lang="en-US" sz="2200" dirty="0" err="1">
                <a:solidFill>
                  <a:srgbClr val="000000"/>
                </a:solidFill>
                <a:latin typeface="Consolas" panose="020B0609020204030204" pitchFamily="49" charset="0"/>
              </a:rPr>
              <a:t>.</a:t>
            </a:r>
            <a:r>
              <a:rPr lang="en-US" sz="2200" dirty="0" err="1">
                <a:solidFill>
                  <a:srgbClr val="0000C0"/>
                </a:solidFill>
                <a:latin typeface="Consolas" panose="020B0609020204030204" pitchFamily="49" charset="0"/>
              </a:rPr>
              <a:t>data</a:t>
            </a:r>
            <a:r>
              <a:rPr lang="en-US" sz="2200" dirty="0">
                <a:solidFill>
                  <a:srgbClr val="000000"/>
                </a:solidFill>
                <a:latin typeface="Consolas" panose="020B0609020204030204" pitchFamily="49" charset="0"/>
              </a:rPr>
              <a:t>;</a:t>
            </a:r>
          </a:p>
          <a:p>
            <a:pPr marL="0" indent="0">
              <a:lnSpc>
                <a:spcPct val="100000"/>
              </a:lnSpc>
              <a:spcBef>
                <a:spcPts val="0"/>
              </a:spcBef>
              <a:buNone/>
            </a:pPr>
            <a:r>
              <a:rPr lang="en-US" sz="2200" dirty="0">
                <a:solidFill>
                  <a:srgbClr val="000000"/>
                </a:solidFill>
                <a:latin typeface="Consolas" panose="020B0609020204030204" pitchFamily="49" charset="0"/>
              </a:rPr>
              <a:t>		splice(</a:t>
            </a:r>
            <a:r>
              <a:rPr lang="en-US" sz="2200" dirty="0">
                <a:solidFill>
                  <a:srgbClr val="6A3E3E"/>
                </a:solidFill>
                <a:latin typeface="Consolas" panose="020B0609020204030204" pitchFamily="49" charset="0"/>
              </a:rPr>
              <a:t>w</a:t>
            </a:r>
            <a:r>
              <a:rPr lang="en-US" sz="2200" dirty="0">
                <a:solidFill>
                  <a:srgbClr val="000000"/>
                </a:solidFill>
                <a:latin typeface="Consolas" panose="020B0609020204030204" pitchFamily="49" charset="0"/>
              </a:rPr>
              <a:t>);</a:t>
            </a:r>
          </a:p>
          <a:p>
            <a:pPr marL="0" indent="0">
              <a:lnSpc>
                <a:spcPct val="100000"/>
              </a:lnSpc>
              <a:spcBef>
                <a:spcPts val="0"/>
              </a:spcBef>
              <a:buNone/>
            </a:pPr>
            <a:r>
              <a:rPr lang="en-US" sz="2200" dirty="0">
                <a:solidFill>
                  <a:srgbClr val="000000"/>
                </a:solidFill>
                <a:latin typeface="Consolas" panose="020B0609020204030204" pitchFamily="49" charset="0"/>
              </a:rPr>
              <a:t>	}</a:t>
            </a:r>
          </a:p>
          <a:p>
            <a:pPr marL="0" indent="0">
              <a:lnSpc>
                <a:spcPct val="100000"/>
              </a:lnSpc>
              <a:spcBef>
                <a:spcPts val="0"/>
              </a:spcBef>
              <a:buNone/>
            </a:pPr>
            <a:r>
              <a:rPr lang="en-US" sz="2200" dirty="0">
                <a:solidFill>
                  <a:srgbClr val="000000"/>
                </a:solidFill>
                <a:latin typeface="Consolas" panose="020B0609020204030204" pitchFamily="49" charset="0"/>
              </a:rPr>
              <a:t>}</a:t>
            </a:r>
            <a:endParaRPr lang="en-US" sz="2200" dirty="0">
              <a:latin typeface="Consolas" panose="020B0609020204030204" pitchFamily="49" charset="0"/>
            </a:endParaRPr>
          </a:p>
          <a:p>
            <a:pPr marL="0" indent="0">
              <a:lnSpc>
                <a:spcPct val="100000"/>
              </a:lnSpc>
              <a:spcBef>
                <a:spcPts val="0"/>
              </a:spcBef>
              <a:buNone/>
            </a:pPr>
            <a:endParaRPr lang="en-AU" sz="2200" dirty="0">
              <a:latin typeface="Consolas" panose="020B0609020204030204" pitchFamily="49" charset="0"/>
            </a:endParaRPr>
          </a:p>
        </p:txBody>
      </p:sp>
      <p:sp>
        <p:nvSpPr>
          <p:cNvPr id="3" name="Title 2">
            <a:extLst>
              <a:ext uri="{FF2B5EF4-FFF2-40B4-BE49-F238E27FC236}">
                <a16:creationId xmlns:a16="http://schemas.microsoft.com/office/drawing/2014/main" id="{36FEFF27-C52C-4105-863F-92D19FDBBC0A}"/>
              </a:ext>
            </a:extLst>
          </p:cNvPr>
          <p:cNvSpPr>
            <a:spLocks noGrp="1"/>
          </p:cNvSpPr>
          <p:nvPr>
            <p:ph type="title"/>
          </p:nvPr>
        </p:nvSpPr>
        <p:spPr/>
        <p:txBody>
          <a:bodyPr/>
          <a:lstStyle/>
          <a:p>
            <a:r>
              <a:rPr lang="en-AU" dirty="0"/>
              <a:t>BST – Remove</a:t>
            </a:r>
          </a:p>
        </p:txBody>
      </p:sp>
      <p:sp>
        <p:nvSpPr>
          <p:cNvPr id="4" name="Slide Number Placeholder 3">
            <a:extLst>
              <a:ext uri="{FF2B5EF4-FFF2-40B4-BE49-F238E27FC236}">
                <a16:creationId xmlns:a16="http://schemas.microsoft.com/office/drawing/2014/main" id="{B86618F9-3164-744A-95A6-158B7709796E}"/>
              </a:ext>
            </a:extLst>
          </p:cNvPr>
          <p:cNvSpPr>
            <a:spLocks noGrp="1"/>
          </p:cNvSpPr>
          <p:nvPr>
            <p:ph type="sldNum" sz="quarter" idx="12"/>
          </p:nvPr>
        </p:nvSpPr>
        <p:spPr/>
        <p:txBody>
          <a:bodyPr/>
          <a:lstStyle/>
          <a:p>
            <a:fld id="{66B7A6BE-7A3D-1C4F-BEDA-C5431FB9FC0F}" type="slidenum">
              <a:rPr lang="en-US" smtClean="0"/>
              <a:pPr/>
              <a:t>32</a:t>
            </a:fld>
            <a:endParaRPr lang="en-US" dirty="0"/>
          </a:p>
        </p:txBody>
      </p:sp>
    </p:spTree>
    <p:extLst>
      <p:ext uri="{BB962C8B-B14F-4D97-AF65-F5344CB8AC3E}">
        <p14:creationId xmlns:p14="http://schemas.microsoft.com/office/powerpoint/2010/main" val="6093602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842A696-0597-4C25-AE01-2F371403455F}"/>
              </a:ext>
            </a:extLst>
          </p:cNvPr>
          <p:cNvSpPr>
            <a:spLocks noGrp="1"/>
          </p:cNvSpPr>
          <p:nvPr>
            <p:ph idx="1"/>
          </p:nvPr>
        </p:nvSpPr>
        <p:spPr/>
        <p:txBody>
          <a:bodyPr/>
          <a:lstStyle/>
          <a:p>
            <a:pPr marL="0" indent="0">
              <a:lnSpc>
                <a:spcPct val="100000"/>
              </a:lnSpc>
              <a:spcBef>
                <a:spcPts val="0"/>
              </a:spcBef>
              <a:buNone/>
            </a:pPr>
            <a:r>
              <a:rPr lang="en-US" sz="1600" b="1" dirty="0">
                <a:solidFill>
                  <a:srgbClr val="7F0055"/>
                </a:solidFill>
                <a:latin typeface="Consolas" panose="020B0609020204030204" pitchFamily="49" charset="0"/>
              </a:rPr>
              <a:t>private</a:t>
            </a:r>
            <a:r>
              <a:rPr lang="en-US" sz="1600" b="1" dirty="0">
                <a:solidFill>
                  <a:srgbClr val="000000"/>
                </a:solidFill>
                <a:latin typeface="Consolas" panose="020B0609020204030204" pitchFamily="49" charset="0"/>
              </a:rPr>
              <a:t> </a:t>
            </a:r>
            <a:r>
              <a:rPr lang="en-US" sz="1600" b="1" dirty="0">
                <a:solidFill>
                  <a:srgbClr val="7F0055"/>
                </a:solidFill>
                <a:latin typeface="Consolas" panose="020B0609020204030204" pitchFamily="49" charset="0"/>
              </a:rPr>
              <a:t>void</a:t>
            </a:r>
            <a:r>
              <a:rPr lang="en-US" sz="1600" b="1" dirty="0">
                <a:solidFill>
                  <a:srgbClr val="000000"/>
                </a:solidFill>
                <a:latin typeface="Consolas" panose="020B0609020204030204" pitchFamily="49" charset="0"/>
              </a:rPr>
              <a:t> splice(</a:t>
            </a:r>
            <a:r>
              <a:rPr lang="en-US" sz="1600" b="1" dirty="0" err="1">
                <a:solidFill>
                  <a:srgbClr val="000000"/>
                </a:solidFill>
                <a:latin typeface="Consolas" panose="020B0609020204030204" pitchFamily="49" charset="0"/>
              </a:rPr>
              <a:t>BTNode</a:t>
            </a:r>
            <a:r>
              <a:rPr lang="en-US" sz="1600" b="1" dirty="0">
                <a:solidFill>
                  <a:srgbClr val="000000"/>
                </a:solidFill>
                <a:latin typeface="Consolas" panose="020B0609020204030204" pitchFamily="49" charset="0"/>
              </a:rPr>
              <a:t> </a:t>
            </a:r>
            <a:r>
              <a:rPr lang="en-US" sz="1600" b="1" dirty="0">
                <a:solidFill>
                  <a:srgbClr val="6A3E3E"/>
                </a:solidFill>
                <a:latin typeface="Consolas" panose="020B0609020204030204" pitchFamily="49" charset="0"/>
              </a:rPr>
              <a:t>node</a:t>
            </a:r>
            <a:r>
              <a:rPr lang="en-US" sz="1600" b="1" dirty="0">
                <a:solidFill>
                  <a:srgbClr val="000000"/>
                </a:solidFill>
                <a:latin typeface="Consolas" panose="020B0609020204030204" pitchFamily="49" charset="0"/>
              </a:rPr>
              <a:t>) { </a:t>
            </a:r>
            <a:r>
              <a:rPr lang="en-US" sz="1600" b="1" dirty="0">
                <a:solidFill>
                  <a:srgbClr val="3F7F5F"/>
                </a:solidFill>
                <a:latin typeface="Consolas" panose="020B0609020204030204" pitchFamily="49" charset="0"/>
              </a:rPr>
              <a:t>//also work for leaf</a:t>
            </a:r>
          </a:p>
          <a:p>
            <a:pPr marL="0" indent="0">
              <a:lnSpc>
                <a:spcPct val="100000"/>
              </a:lnSpc>
              <a:spcBef>
                <a:spcPts val="0"/>
              </a:spcBef>
              <a:buNone/>
            </a:pP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BTNode</a:t>
            </a:r>
            <a:r>
              <a:rPr lang="en-US" sz="1600" dirty="0">
                <a:solidFill>
                  <a:srgbClr val="000000"/>
                </a:solidFill>
                <a:latin typeface="Consolas" panose="020B0609020204030204" pitchFamily="49" charset="0"/>
              </a:rPr>
              <a:t> </a:t>
            </a:r>
            <a:r>
              <a:rPr lang="en-US" sz="1600" dirty="0">
                <a:solidFill>
                  <a:srgbClr val="6A3E3E"/>
                </a:solidFill>
                <a:latin typeface="Consolas" panose="020B0609020204030204" pitchFamily="49" charset="0"/>
              </a:rPr>
              <a:t>s</a:t>
            </a:r>
            <a:r>
              <a:rPr lang="en-US" sz="1600" dirty="0">
                <a:solidFill>
                  <a:srgbClr val="000000"/>
                </a:solidFill>
                <a:latin typeface="Consolas" panose="020B0609020204030204" pitchFamily="49" charset="0"/>
              </a:rPr>
              <a:t>, </a:t>
            </a:r>
            <a:r>
              <a:rPr lang="en-US" sz="1600" dirty="0">
                <a:solidFill>
                  <a:srgbClr val="6A3E3E"/>
                </a:solidFill>
                <a:latin typeface="Consolas" panose="020B0609020204030204" pitchFamily="49" charset="0"/>
              </a:rPr>
              <a:t>p</a:t>
            </a:r>
            <a:r>
              <a:rPr lang="en-US" sz="1600" dirty="0">
                <a:solidFill>
                  <a:srgbClr val="000000"/>
                </a:solidFill>
                <a:latin typeface="Consolas" panose="020B0609020204030204" pitchFamily="49" charset="0"/>
              </a:rPr>
              <a:t>;</a:t>
            </a:r>
          </a:p>
          <a:p>
            <a:pPr marL="0" indent="0">
              <a:lnSpc>
                <a:spcPct val="100000"/>
              </a:lnSpc>
              <a:spcBef>
                <a:spcPts val="0"/>
              </a:spcBef>
              <a:buNone/>
            </a:pPr>
            <a:r>
              <a:rPr lang="en-US" sz="1600" b="1" dirty="0">
                <a:solidFill>
                  <a:srgbClr val="7F0055"/>
                </a:solidFill>
                <a:latin typeface="Consolas" panose="020B0609020204030204" pitchFamily="49" charset="0"/>
              </a:rPr>
              <a:t>	if</a:t>
            </a:r>
            <a:r>
              <a:rPr lang="en-US" sz="1600" b="1" dirty="0">
                <a:solidFill>
                  <a:srgbClr val="000000"/>
                </a:solidFill>
                <a:latin typeface="Consolas" panose="020B0609020204030204" pitchFamily="49" charset="0"/>
              </a:rPr>
              <a:t> (</a:t>
            </a:r>
            <a:r>
              <a:rPr lang="en-US" sz="1600" b="1" dirty="0" err="1">
                <a:solidFill>
                  <a:srgbClr val="6A3E3E"/>
                </a:solidFill>
                <a:latin typeface="Consolas" panose="020B0609020204030204" pitchFamily="49" charset="0"/>
              </a:rPr>
              <a:t>node</a:t>
            </a:r>
            <a:r>
              <a:rPr lang="en-US" sz="1600" b="1" dirty="0" err="1">
                <a:solidFill>
                  <a:srgbClr val="000000"/>
                </a:solidFill>
                <a:latin typeface="Consolas" panose="020B0609020204030204" pitchFamily="49" charset="0"/>
              </a:rPr>
              <a:t>.</a:t>
            </a:r>
            <a:r>
              <a:rPr lang="en-US" sz="1600" b="1" dirty="0" err="1">
                <a:solidFill>
                  <a:srgbClr val="0000C0"/>
                </a:solidFill>
                <a:latin typeface="Consolas" panose="020B0609020204030204" pitchFamily="49" charset="0"/>
              </a:rPr>
              <a:t>left</a:t>
            </a:r>
            <a:r>
              <a:rPr lang="en-US" sz="1600" b="1" dirty="0">
                <a:solidFill>
                  <a:srgbClr val="000000"/>
                </a:solidFill>
                <a:latin typeface="Consolas" panose="020B0609020204030204" pitchFamily="49" charset="0"/>
              </a:rPr>
              <a:t> != </a:t>
            </a:r>
            <a:r>
              <a:rPr lang="en-US" sz="1600" b="1" dirty="0">
                <a:solidFill>
                  <a:srgbClr val="7F0055"/>
                </a:solidFill>
                <a:latin typeface="Consolas" panose="020B0609020204030204" pitchFamily="49" charset="0"/>
              </a:rPr>
              <a:t>null</a:t>
            </a:r>
            <a:r>
              <a:rPr lang="en-US" sz="1600" b="1" dirty="0">
                <a:solidFill>
                  <a:srgbClr val="000000"/>
                </a:solidFill>
                <a:latin typeface="Consolas" panose="020B0609020204030204" pitchFamily="49" charset="0"/>
              </a:rPr>
              <a:t>) </a:t>
            </a:r>
            <a:r>
              <a:rPr lang="en-US" sz="1600" b="1" dirty="0">
                <a:solidFill>
                  <a:srgbClr val="6A3E3E"/>
                </a:solidFill>
                <a:latin typeface="Consolas" panose="020B0609020204030204" pitchFamily="49" charset="0"/>
              </a:rPr>
              <a:t>s</a:t>
            </a:r>
            <a:r>
              <a:rPr lang="en-US" sz="1600" b="1" dirty="0">
                <a:solidFill>
                  <a:srgbClr val="000000"/>
                </a:solidFill>
                <a:latin typeface="Consolas" panose="020B0609020204030204" pitchFamily="49" charset="0"/>
              </a:rPr>
              <a:t> = </a:t>
            </a:r>
            <a:r>
              <a:rPr lang="en-US" sz="1600" b="1" dirty="0" err="1">
                <a:solidFill>
                  <a:srgbClr val="6A3E3E"/>
                </a:solidFill>
                <a:latin typeface="Consolas" panose="020B0609020204030204" pitchFamily="49" charset="0"/>
              </a:rPr>
              <a:t>node</a:t>
            </a:r>
            <a:r>
              <a:rPr lang="en-US" sz="1600" b="1" dirty="0" err="1">
                <a:solidFill>
                  <a:srgbClr val="000000"/>
                </a:solidFill>
                <a:latin typeface="Consolas" panose="020B0609020204030204" pitchFamily="49" charset="0"/>
              </a:rPr>
              <a:t>.</a:t>
            </a:r>
            <a:r>
              <a:rPr lang="en-US" sz="1600" b="1" dirty="0" err="1">
                <a:solidFill>
                  <a:srgbClr val="0000C0"/>
                </a:solidFill>
                <a:latin typeface="Consolas" panose="020B0609020204030204" pitchFamily="49" charset="0"/>
              </a:rPr>
              <a:t>left</a:t>
            </a:r>
            <a:r>
              <a:rPr lang="en-US" sz="1600" b="1" dirty="0">
                <a:solidFill>
                  <a:srgbClr val="000000"/>
                </a:solidFill>
                <a:latin typeface="Consolas" panose="020B0609020204030204" pitchFamily="49" charset="0"/>
              </a:rPr>
              <a:t>; </a:t>
            </a:r>
          </a:p>
          <a:p>
            <a:pPr marL="0" indent="0">
              <a:lnSpc>
                <a:spcPct val="100000"/>
              </a:lnSpc>
              <a:spcBef>
                <a:spcPts val="0"/>
              </a:spcBef>
              <a:buNone/>
            </a:pPr>
            <a:r>
              <a:rPr lang="en-US" sz="1600" b="1" dirty="0">
                <a:solidFill>
                  <a:srgbClr val="7F0055"/>
                </a:solidFill>
                <a:latin typeface="Consolas" panose="020B0609020204030204" pitchFamily="49" charset="0"/>
              </a:rPr>
              <a:t>	else</a:t>
            </a:r>
            <a:r>
              <a:rPr lang="en-US" sz="1600" b="1" dirty="0">
                <a:solidFill>
                  <a:srgbClr val="000000"/>
                </a:solidFill>
                <a:latin typeface="Consolas" panose="020B0609020204030204" pitchFamily="49" charset="0"/>
              </a:rPr>
              <a:t> </a:t>
            </a:r>
            <a:r>
              <a:rPr lang="en-US" sz="1600" b="1" dirty="0">
                <a:solidFill>
                  <a:srgbClr val="6A3E3E"/>
                </a:solidFill>
                <a:latin typeface="Consolas" panose="020B0609020204030204" pitchFamily="49" charset="0"/>
              </a:rPr>
              <a:t>s</a:t>
            </a:r>
            <a:r>
              <a:rPr lang="en-US" sz="1600" b="1" dirty="0">
                <a:solidFill>
                  <a:srgbClr val="000000"/>
                </a:solidFill>
                <a:latin typeface="Consolas" panose="020B0609020204030204" pitchFamily="49" charset="0"/>
              </a:rPr>
              <a:t> = </a:t>
            </a:r>
            <a:r>
              <a:rPr lang="en-US" sz="1600" b="1" dirty="0" err="1">
                <a:solidFill>
                  <a:srgbClr val="6A3E3E"/>
                </a:solidFill>
                <a:latin typeface="Consolas" panose="020B0609020204030204" pitchFamily="49" charset="0"/>
              </a:rPr>
              <a:t>node</a:t>
            </a:r>
            <a:r>
              <a:rPr lang="en-US" sz="1600" b="1" dirty="0" err="1">
                <a:solidFill>
                  <a:srgbClr val="000000"/>
                </a:solidFill>
                <a:latin typeface="Consolas" panose="020B0609020204030204" pitchFamily="49" charset="0"/>
              </a:rPr>
              <a:t>.</a:t>
            </a:r>
            <a:r>
              <a:rPr lang="en-US" sz="1600" b="1" dirty="0" err="1">
                <a:solidFill>
                  <a:srgbClr val="0000C0"/>
                </a:solidFill>
                <a:latin typeface="Consolas" panose="020B0609020204030204" pitchFamily="49" charset="0"/>
              </a:rPr>
              <a:t>right</a:t>
            </a:r>
            <a:r>
              <a:rPr lang="en-US" sz="1600" b="1" dirty="0">
                <a:solidFill>
                  <a:srgbClr val="000000"/>
                </a:solidFill>
                <a:latin typeface="Consolas" panose="020B0609020204030204" pitchFamily="49" charset="0"/>
              </a:rPr>
              <a:t>; </a:t>
            </a:r>
          </a:p>
          <a:p>
            <a:pPr marL="0" indent="0">
              <a:lnSpc>
                <a:spcPct val="100000"/>
              </a:lnSpc>
              <a:spcBef>
                <a:spcPts val="0"/>
              </a:spcBef>
              <a:buNone/>
            </a:pPr>
            <a:r>
              <a:rPr lang="en-US" sz="1600" b="1" dirty="0">
                <a:solidFill>
                  <a:srgbClr val="7F0055"/>
                </a:solidFill>
                <a:latin typeface="Consolas" panose="020B0609020204030204" pitchFamily="49" charset="0"/>
              </a:rPr>
              <a:t>	if</a:t>
            </a:r>
            <a:r>
              <a:rPr lang="en-US" sz="1600" b="1" dirty="0">
                <a:solidFill>
                  <a:srgbClr val="000000"/>
                </a:solidFill>
                <a:latin typeface="Consolas" panose="020B0609020204030204" pitchFamily="49" charset="0"/>
              </a:rPr>
              <a:t> (</a:t>
            </a:r>
            <a:r>
              <a:rPr lang="en-US" sz="1600" b="1" dirty="0">
                <a:solidFill>
                  <a:srgbClr val="6A3E3E"/>
                </a:solidFill>
                <a:latin typeface="Consolas" panose="020B0609020204030204" pitchFamily="49" charset="0"/>
              </a:rPr>
              <a:t>node</a:t>
            </a:r>
            <a:r>
              <a:rPr lang="en-US" sz="1600" b="1" dirty="0">
                <a:solidFill>
                  <a:srgbClr val="000000"/>
                </a:solidFill>
                <a:latin typeface="Consolas" panose="020B0609020204030204" pitchFamily="49" charset="0"/>
              </a:rPr>
              <a:t> == </a:t>
            </a:r>
            <a:r>
              <a:rPr lang="en-US" sz="1600" b="1" dirty="0">
                <a:solidFill>
                  <a:srgbClr val="0000C0"/>
                </a:solidFill>
                <a:latin typeface="Consolas" panose="020B0609020204030204" pitchFamily="49" charset="0"/>
              </a:rPr>
              <a:t>root</a:t>
            </a:r>
            <a:r>
              <a:rPr lang="en-US" sz="1600" b="1" dirty="0">
                <a:solidFill>
                  <a:srgbClr val="000000"/>
                </a:solidFill>
                <a:latin typeface="Consolas" panose="020B0609020204030204" pitchFamily="49" charset="0"/>
              </a:rPr>
              <a:t>) {</a:t>
            </a:r>
          </a:p>
          <a:p>
            <a:pPr marL="0" indent="0">
              <a:lnSpc>
                <a:spcPct val="100000"/>
              </a:lnSpc>
              <a:spcBef>
                <a:spcPts val="0"/>
              </a:spcBef>
              <a:buNone/>
            </a:pPr>
            <a:r>
              <a:rPr lang="en-US" sz="1600" dirty="0">
                <a:solidFill>
                  <a:srgbClr val="0000C0"/>
                </a:solidFill>
                <a:latin typeface="Consolas" panose="020B0609020204030204" pitchFamily="49" charset="0"/>
              </a:rPr>
              <a:t>		root</a:t>
            </a:r>
            <a:r>
              <a:rPr lang="en-US" sz="1600" dirty="0">
                <a:solidFill>
                  <a:srgbClr val="000000"/>
                </a:solidFill>
                <a:latin typeface="Consolas" panose="020B0609020204030204" pitchFamily="49" charset="0"/>
              </a:rPr>
              <a:t> = </a:t>
            </a:r>
            <a:r>
              <a:rPr lang="en-US" sz="1600" dirty="0">
                <a:solidFill>
                  <a:srgbClr val="6A3E3E"/>
                </a:solidFill>
                <a:latin typeface="Consolas" panose="020B0609020204030204" pitchFamily="49" charset="0"/>
              </a:rPr>
              <a:t>s</a:t>
            </a:r>
            <a:r>
              <a:rPr lang="en-US" sz="1600" dirty="0">
                <a:solidFill>
                  <a:srgbClr val="000000"/>
                </a:solidFill>
                <a:latin typeface="Consolas" panose="020B0609020204030204" pitchFamily="49" charset="0"/>
              </a:rPr>
              <a:t>;</a:t>
            </a:r>
          </a:p>
          <a:p>
            <a:pPr marL="0" indent="0">
              <a:lnSpc>
                <a:spcPct val="100000"/>
              </a:lnSpc>
              <a:spcBef>
                <a:spcPts val="0"/>
              </a:spcBef>
              <a:buNone/>
            </a:pPr>
            <a:r>
              <a:rPr lang="en-US" sz="1600" dirty="0">
                <a:solidFill>
                  <a:srgbClr val="6A3E3E"/>
                </a:solidFill>
                <a:latin typeface="Consolas" panose="020B0609020204030204" pitchFamily="49" charset="0"/>
              </a:rPr>
              <a:t>		p</a:t>
            </a:r>
            <a:r>
              <a:rPr lang="en-US" sz="1600" dirty="0">
                <a:solidFill>
                  <a:srgbClr val="000000"/>
                </a:solidFill>
                <a:latin typeface="Consolas" panose="020B0609020204030204" pitchFamily="49" charset="0"/>
              </a:rPr>
              <a:t> = </a:t>
            </a:r>
            <a:r>
              <a:rPr lang="en-US" sz="1600" b="1" dirty="0">
                <a:solidFill>
                  <a:srgbClr val="7F0055"/>
                </a:solidFill>
                <a:latin typeface="Consolas" panose="020B0609020204030204" pitchFamily="49" charset="0"/>
              </a:rPr>
              <a:t>null</a:t>
            </a:r>
            <a:r>
              <a:rPr lang="en-US" sz="1600" b="1" dirty="0">
                <a:solidFill>
                  <a:srgbClr val="000000"/>
                </a:solidFill>
                <a:latin typeface="Consolas" panose="020B0609020204030204" pitchFamily="49" charset="0"/>
              </a:rPr>
              <a:t>; </a:t>
            </a:r>
          </a:p>
          <a:p>
            <a:pPr marL="0" indent="0">
              <a:lnSpc>
                <a:spcPct val="100000"/>
              </a:lnSpc>
              <a:spcBef>
                <a:spcPts val="0"/>
              </a:spcBef>
              <a:buNone/>
            </a:pPr>
            <a:r>
              <a:rPr lang="en-US" sz="1600" b="1" dirty="0">
                <a:solidFill>
                  <a:srgbClr val="000000"/>
                </a:solidFill>
                <a:latin typeface="Consolas" panose="020B0609020204030204" pitchFamily="49" charset="0"/>
              </a:rPr>
              <a:t>	} </a:t>
            </a:r>
            <a:r>
              <a:rPr lang="en-US" sz="1600" b="1" dirty="0">
                <a:solidFill>
                  <a:srgbClr val="7F0055"/>
                </a:solidFill>
                <a:latin typeface="Consolas" panose="020B0609020204030204" pitchFamily="49" charset="0"/>
              </a:rPr>
              <a:t>else</a:t>
            </a:r>
            <a:r>
              <a:rPr lang="en-US" sz="1600" b="1" dirty="0">
                <a:solidFill>
                  <a:srgbClr val="000000"/>
                </a:solidFill>
                <a:latin typeface="Consolas" panose="020B0609020204030204" pitchFamily="49" charset="0"/>
              </a:rPr>
              <a:t> {</a:t>
            </a:r>
          </a:p>
          <a:p>
            <a:pPr marL="0" indent="0">
              <a:lnSpc>
                <a:spcPct val="100000"/>
              </a:lnSpc>
              <a:spcBef>
                <a:spcPts val="0"/>
              </a:spcBef>
              <a:buNone/>
            </a:pPr>
            <a:r>
              <a:rPr lang="en-US" sz="1600" dirty="0">
                <a:solidFill>
                  <a:srgbClr val="6A3E3E"/>
                </a:solidFill>
                <a:latin typeface="Consolas" panose="020B0609020204030204" pitchFamily="49" charset="0"/>
              </a:rPr>
              <a:t>		p</a:t>
            </a:r>
            <a:r>
              <a:rPr lang="en-US" sz="1600" dirty="0">
                <a:solidFill>
                  <a:srgbClr val="000000"/>
                </a:solidFill>
                <a:latin typeface="Consolas" panose="020B0609020204030204" pitchFamily="49" charset="0"/>
              </a:rPr>
              <a:t> = </a:t>
            </a:r>
            <a:r>
              <a:rPr lang="en-US" sz="1600" dirty="0" err="1">
                <a:solidFill>
                  <a:srgbClr val="6A3E3E"/>
                </a:solidFill>
                <a:latin typeface="Consolas" panose="020B0609020204030204" pitchFamily="49" charset="0"/>
              </a:rPr>
              <a:t>node</a:t>
            </a:r>
            <a:r>
              <a:rPr lang="en-US" sz="1600" dirty="0" err="1">
                <a:solidFill>
                  <a:srgbClr val="000000"/>
                </a:solidFill>
                <a:latin typeface="Consolas" panose="020B0609020204030204" pitchFamily="49" charset="0"/>
              </a:rPr>
              <a:t>.</a:t>
            </a:r>
            <a:r>
              <a:rPr lang="en-US" sz="1600" dirty="0" err="1">
                <a:solidFill>
                  <a:srgbClr val="0000C0"/>
                </a:solidFill>
                <a:latin typeface="Consolas" panose="020B0609020204030204" pitchFamily="49" charset="0"/>
              </a:rPr>
              <a:t>parent</a:t>
            </a:r>
            <a:r>
              <a:rPr lang="en-US" sz="1600" dirty="0">
                <a:solidFill>
                  <a:srgbClr val="000000"/>
                </a:solidFill>
                <a:latin typeface="Consolas" panose="020B0609020204030204" pitchFamily="49" charset="0"/>
              </a:rPr>
              <a:t>;</a:t>
            </a:r>
          </a:p>
          <a:p>
            <a:pPr marL="0" indent="0">
              <a:lnSpc>
                <a:spcPct val="100000"/>
              </a:lnSpc>
              <a:spcBef>
                <a:spcPts val="0"/>
              </a:spcBef>
              <a:buNone/>
            </a:pPr>
            <a:r>
              <a:rPr lang="en-US" sz="1600" b="1" dirty="0">
                <a:solidFill>
                  <a:srgbClr val="7F0055"/>
                </a:solidFill>
                <a:latin typeface="Consolas" panose="020B0609020204030204" pitchFamily="49" charset="0"/>
              </a:rPr>
              <a:t>		if</a:t>
            </a:r>
            <a:r>
              <a:rPr lang="en-US" sz="1600" b="1" dirty="0">
                <a:solidFill>
                  <a:srgbClr val="000000"/>
                </a:solidFill>
                <a:latin typeface="Consolas" panose="020B0609020204030204" pitchFamily="49" charset="0"/>
              </a:rPr>
              <a:t> (</a:t>
            </a:r>
            <a:r>
              <a:rPr lang="en-US" sz="1600" b="1" dirty="0" err="1">
                <a:solidFill>
                  <a:srgbClr val="6A3E3E"/>
                </a:solidFill>
                <a:latin typeface="Consolas" panose="020B0609020204030204" pitchFamily="49" charset="0"/>
              </a:rPr>
              <a:t>p</a:t>
            </a:r>
            <a:r>
              <a:rPr lang="en-US" sz="1600" b="1" dirty="0" err="1">
                <a:solidFill>
                  <a:srgbClr val="000000"/>
                </a:solidFill>
                <a:latin typeface="Consolas" panose="020B0609020204030204" pitchFamily="49" charset="0"/>
              </a:rPr>
              <a:t>.</a:t>
            </a:r>
            <a:r>
              <a:rPr lang="en-US" sz="1600" b="1" dirty="0" err="1">
                <a:solidFill>
                  <a:srgbClr val="0000C0"/>
                </a:solidFill>
                <a:latin typeface="Consolas" panose="020B0609020204030204" pitchFamily="49" charset="0"/>
              </a:rPr>
              <a:t>left</a:t>
            </a:r>
            <a:r>
              <a:rPr lang="en-US" sz="1600" b="1" dirty="0">
                <a:solidFill>
                  <a:srgbClr val="000000"/>
                </a:solidFill>
                <a:latin typeface="Consolas" panose="020B0609020204030204" pitchFamily="49" charset="0"/>
              </a:rPr>
              <a:t> == </a:t>
            </a:r>
            <a:r>
              <a:rPr lang="en-US" sz="1600" b="1" dirty="0">
                <a:solidFill>
                  <a:srgbClr val="6A3E3E"/>
                </a:solidFill>
                <a:latin typeface="Consolas" panose="020B0609020204030204" pitchFamily="49" charset="0"/>
              </a:rPr>
              <a:t>node</a:t>
            </a:r>
            <a:r>
              <a:rPr lang="en-US" sz="1600" b="1" dirty="0">
                <a:solidFill>
                  <a:srgbClr val="000000"/>
                </a:solidFill>
                <a:latin typeface="Consolas" panose="020B0609020204030204" pitchFamily="49" charset="0"/>
              </a:rPr>
              <a:t>) </a:t>
            </a:r>
            <a:r>
              <a:rPr lang="en-US" sz="1600" b="1" dirty="0" err="1">
                <a:solidFill>
                  <a:srgbClr val="6A3E3E"/>
                </a:solidFill>
                <a:latin typeface="Consolas" panose="020B0609020204030204" pitchFamily="49" charset="0"/>
              </a:rPr>
              <a:t>p</a:t>
            </a:r>
            <a:r>
              <a:rPr lang="en-US" sz="1600" b="1" dirty="0" err="1">
                <a:solidFill>
                  <a:srgbClr val="000000"/>
                </a:solidFill>
                <a:latin typeface="Consolas" panose="020B0609020204030204" pitchFamily="49" charset="0"/>
              </a:rPr>
              <a:t>.</a:t>
            </a:r>
            <a:r>
              <a:rPr lang="en-US" sz="1600" b="1" dirty="0" err="1">
                <a:solidFill>
                  <a:srgbClr val="0000C0"/>
                </a:solidFill>
                <a:latin typeface="Consolas" panose="020B0609020204030204" pitchFamily="49" charset="0"/>
              </a:rPr>
              <a:t>left</a:t>
            </a:r>
            <a:r>
              <a:rPr lang="en-US" sz="1600" b="1" dirty="0">
                <a:solidFill>
                  <a:srgbClr val="000000"/>
                </a:solidFill>
                <a:latin typeface="Consolas" panose="020B0609020204030204" pitchFamily="49" charset="0"/>
              </a:rPr>
              <a:t> = </a:t>
            </a:r>
            <a:r>
              <a:rPr lang="en-US" sz="1600" b="1" dirty="0">
                <a:solidFill>
                  <a:srgbClr val="6A3E3E"/>
                </a:solidFill>
                <a:latin typeface="Consolas" panose="020B0609020204030204" pitchFamily="49" charset="0"/>
              </a:rPr>
              <a:t>s</a:t>
            </a:r>
            <a:r>
              <a:rPr lang="en-US" sz="1600" b="1" dirty="0">
                <a:solidFill>
                  <a:srgbClr val="000000"/>
                </a:solidFill>
                <a:latin typeface="Consolas" panose="020B0609020204030204" pitchFamily="49" charset="0"/>
              </a:rPr>
              <a:t>; </a:t>
            </a:r>
          </a:p>
          <a:p>
            <a:pPr marL="0" indent="0">
              <a:lnSpc>
                <a:spcPct val="100000"/>
              </a:lnSpc>
              <a:spcBef>
                <a:spcPts val="0"/>
              </a:spcBef>
              <a:buNone/>
            </a:pPr>
            <a:r>
              <a:rPr lang="en-US" sz="1600" b="1" dirty="0">
                <a:solidFill>
                  <a:srgbClr val="7F0055"/>
                </a:solidFill>
                <a:latin typeface="Consolas" panose="020B0609020204030204" pitchFamily="49" charset="0"/>
              </a:rPr>
              <a:t>		else</a:t>
            </a:r>
            <a:r>
              <a:rPr lang="en-US" sz="1600" b="1" dirty="0">
                <a:solidFill>
                  <a:srgbClr val="000000"/>
                </a:solidFill>
                <a:latin typeface="Consolas" panose="020B0609020204030204" pitchFamily="49" charset="0"/>
              </a:rPr>
              <a:t> </a:t>
            </a:r>
            <a:r>
              <a:rPr lang="en-US" sz="1600" b="1" dirty="0" err="1">
                <a:solidFill>
                  <a:srgbClr val="6A3E3E"/>
                </a:solidFill>
                <a:latin typeface="Consolas" panose="020B0609020204030204" pitchFamily="49" charset="0"/>
              </a:rPr>
              <a:t>p</a:t>
            </a:r>
            <a:r>
              <a:rPr lang="en-US" sz="1600" b="1" dirty="0" err="1">
                <a:solidFill>
                  <a:srgbClr val="000000"/>
                </a:solidFill>
                <a:latin typeface="Consolas" panose="020B0609020204030204" pitchFamily="49" charset="0"/>
              </a:rPr>
              <a:t>.</a:t>
            </a:r>
            <a:r>
              <a:rPr lang="en-US" sz="1600" b="1" dirty="0" err="1">
                <a:solidFill>
                  <a:srgbClr val="0000C0"/>
                </a:solidFill>
                <a:latin typeface="Consolas" panose="020B0609020204030204" pitchFamily="49" charset="0"/>
              </a:rPr>
              <a:t>right</a:t>
            </a:r>
            <a:r>
              <a:rPr lang="en-US" sz="1600" b="1" dirty="0">
                <a:solidFill>
                  <a:srgbClr val="000000"/>
                </a:solidFill>
                <a:latin typeface="Consolas" panose="020B0609020204030204" pitchFamily="49" charset="0"/>
              </a:rPr>
              <a:t> = </a:t>
            </a:r>
            <a:r>
              <a:rPr lang="en-US" sz="1600" b="1" dirty="0">
                <a:solidFill>
                  <a:srgbClr val="6A3E3E"/>
                </a:solidFill>
                <a:latin typeface="Consolas" panose="020B0609020204030204" pitchFamily="49" charset="0"/>
              </a:rPr>
              <a:t>s</a:t>
            </a:r>
            <a:r>
              <a:rPr lang="en-US" sz="1600" b="1" dirty="0">
                <a:solidFill>
                  <a:srgbClr val="000000"/>
                </a:solidFill>
                <a:latin typeface="Consolas" panose="020B0609020204030204" pitchFamily="49" charset="0"/>
              </a:rPr>
              <a:t>; </a:t>
            </a:r>
          </a:p>
          <a:p>
            <a:pPr marL="0" indent="0">
              <a:lnSpc>
                <a:spcPct val="100000"/>
              </a:lnSpc>
              <a:spcBef>
                <a:spcPts val="0"/>
              </a:spcBef>
              <a:buNone/>
            </a:pPr>
            <a:r>
              <a:rPr lang="en-US" sz="1600" dirty="0">
                <a:solidFill>
                  <a:srgbClr val="000000"/>
                </a:solidFill>
                <a:latin typeface="Consolas" panose="020B0609020204030204" pitchFamily="49" charset="0"/>
              </a:rPr>
              <a:t>	}</a:t>
            </a:r>
          </a:p>
          <a:p>
            <a:pPr marL="0" indent="0">
              <a:lnSpc>
                <a:spcPct val="100000"/>
              </a:lnSpc>
              <a:spcBef>
                <a:spcPts val="0"/>
              </a:spcBef>
              <a:buNone/>
            </a:pPr>
            <a:r>
              <a:rPr lang="en-US" sz="1600" b="1" dirty="0">
                <a:solidFill>
                  <a:srgbClr val="7F0055"/>
                </a:solidFill>
                <a:latin typeface="Consolas" panose="020B0609020204030204" pitchFamily="49" charset="0"/>
              </a:rPr>
              <a:t>	if</a:t>
            </a:r>
            <a:r>
              <a:rPr lang="en-US" sz="1600" b="1" dirty="0">
                <a:solidFill>
                  <a:srgbClr val="000000"/>
                </a:solidFill>
                <a:latin typeface="Consolas" panose="020B0609020204030204" pitchFamily="49" charset="0"/>
              </a:rPr>
              <a:t> (</a:t>
            </a:r>
            <a:r>
              <a:rPr lang="en-US" sz="1600" b="1" dirty="0">
                <a:solidFill>
                  <a:srgbClr val="6A3E3E"/>
                </a:solidFill>
                <a:latin typeface="Consolas" panose="020B0609020204030204" pitchFamily="49" charset="0"/>
              </a:rPr>
              <a:t>s</a:t>
            </a:r>
            <a:r>
              <a:rPr lang="en-US" sz="1600" b="1" dirty="0">
                <a:solidFill>
                  <a:srgbClr val="000000"/>
                </a:solidFill>
                <a:latin typeface="Consolas" panose="020B0609020204030204" pitchFamily="49" charset="0"/>
              </a:rPr>
              <a:t> != </a:t>
            </a:r>
            <a:r>
              <a:rPr lang="en-US" sz="1600" b="1" dirty="0">
                <a:solidFill>
                  <a:srgbClr val="7F0055"/>
                </a:solidFill>
                <a:latin typeface="Consolas" panose="020B0609020204030204" pitchFamily="49" charset="0"/>
              </a:rPr>
              <a:t>null</a:t>
            </a:r>
            <a:r>
              <a:rPr lang="en-US" sz="1600" b="1" dirty="0">
                <a:solidFill>
                  <a:srgbClr val="000000"/>
                </a:solidFill>
                <a:latin typeface="Consolas" panose="020B0609020204030204" pitchFamily="49" charset="0"/>
              </a:rPr>
              <a:t>) </a:t>
            </a:r>
            <a:r>
              <a:rPr lang="en-US" sz="1600" b="1" dirty="0" err="1">
                <a:solidFill>
                  <a:srgbClr val="6A3E3E"/>
                </a:solidFill>
                <a:latin typeface="Consolas" panose="020B0609020204030204" pitchFamily="49" charset="0"/>
              </a:rPr>
              <a:t>s</a:t>
            </a:r>
            <a:r>
              <a:rPr lang="en-US" sz="1600" b="1" dirty="0" err="1">
                <a:solidFill>
                  <a:srgbClr val="000000"/>
                </a:solidFill>
                <a:latin typeface="Consolas" panose="020B0609020204030204" pitchFamily="49" charset="0"/>
              </a:rPr>
              <a:t>.</a:t>
            </a:r>
            <a:r>
              <a:rPr lang="en-US" sz="1600" b="1" dirty="0" err="1">
                <a:solidFill>
                  <a:srgbClr val="0000C0"/>
                </a:solidFill>
                <a:latin typeface="Consolas" panose="020B0609020204030204" pitchFamily="49" charset="0"/>
              </a:rPr>
              <a:t>parent</a:t>
            </a:r>
            <a:r>
              <a:rPr lang="en-US" sz="1600" b="1" dirty="0">
                <a:solidFill>
                  <a:srgbClr val="000000"/>
                </a:solidFill>
                <a:latin typeface="Consolas" panose="020B0609020204030204" pitchFamily="49" charset="0"/>
              </a:rPr>
              <a:t> = </a:t>
            </a:r>
            <a:r>
              <a:rPr lang="en-US" sz="1600" b="1" dirty="0">
                <a:solidFill>
                  <a:srgbClr val="6A3E3E"/>
                </a:solidFill>
                <a:latin typeface="Consolas" panose="020B0609020204030204" pitchFamily="49" charset="0"/>
              </a:rPr>
              <a:t>p</a:t>
            </a:r>
            <a:r>
              <a:rPr lang="en-US" sz="1600" b="1" dirty="0">
                <a:solidFill>
                  <a:srgbClr val="000000"/>
                </a:solidFill>
                <a:latin typeface="Consolas" panose="020B0609020204030204" pitchFamily="49" charset="0"/>
              </a:rPr>
              <a:t>; </a:t>
            </a:r>
          </a:p>
          <a:p>
            <a:pPr marL="0" indent="0">
              <a:lnSpc>
                <a:spcPct val="100000"/>
              </a:lnSpc>
              <a:spcBef>
                <a:spcPts val="0"/>
              </a:spcBef>
              <a:buNone/>
            </a:pPr>
            <a:r>
              <a:rPr lang="en-US" sz="1600" dirty="0">
                <a:solidFill>
                  <a:srgbClr val="0000C0"/>
                </a:solidFill>
                <a:latin typeface="Consolas" panose="020B0609020204030204" pitchFamily="49" charset="0"/>
              </a:rPr>
              <a:t>	size</a:t>
            </a:r>
            <a:r>
              <a:rPr lang="en-US" sz="1600" dirty="0">
                <a:solidFill>
                  <a:srgbClr val="000000"/>
                </a:solidFill>
                <a:latin typeface="Consolas" panose="020B0609020204030204" pitchFamily="49" charset="0"/>
              </a:rPr>
              <a:t>--;</a:t>
            </a:r>
          </a:p>
          <a:p>
            <a:pPr marL="0" indent="0">
              <a:lnSpc>
                <a:spcPct val="100000"/>
              </a:lnSpc>
              <a:spcBef>
                <a:spcPts val="0"/>
              </a:spcBef>
              <a:buNone/>
            </a:pPr>
            <a:r>
              <a:rPr lang="en-US" sz="1600" dirty="0">
                <a:solidFill>
                  <a:srgbClr val="000000"/>
                </a:solidFill>
                <a:latin typeface="Consolas" panose="020B0609020204030204" pitchFamily="49" charset="0"/>
              </a:rPr>
              <a:t>}</a:t>
            </a:r>
            <a:endParaRPr lang="en-US" sz="1600" dirty="0">
              <a:latin typeface="Consolas" panose="020B0609020204030204" pitchFamily="49" charset="0"/>
            </a:endParaRPr>
          </a:p>
          <a:p>
            <a:pPr marL="0" indent="0">
              <a:lnSpc>
                <a:spcPct val="100000"/>
              </a:lnSpc>
              <a:spcBef>
                <a:spcPts val="0"/>
              </a:spcBef>
              <a:buNone/>
            </a:pPr>
            <a:endParaRPr lang="en-AU" sz="1600" dirty="0">
              <a:latin typeface="Consolas" panose="020B0609020204030204" pitchFamily="49" charset="0"/>
            </a:endParaRPr>
          </a:p>
        </p:txBody>
      </p:sp>
      <p:sp>
        <p:nvSpPr>
          <p:cNvPr id="3" name="Title 2">
            <a:extLst>
              <a:ext uri="{FF2B5EF4-FFF2-40B4-BE49-F238E27FC236}">
                <a16:creationId xmlns:a16="http://schemas.microsoft.com/office/drawing/2014/main" id="{1344B17E-E399-4D69-84A6-B997AE2B1267}"/>
              </a:ext>
            </a:extLst>
          </p:cNvPr>
          <p:cNvSpPr>
            <a:spLocks noGrp="1"/>
          </p:cNvSpPr>
          <p:nvPr>
            <p:ph type="title"/>
          </p:nvPr>
        </p:nvSpPr>
        <p:spPr/>
        <p:txBody>
          <a:bodyPr/>
          <a:lstStyle/>
          <a:p>
            <a:r>
              <a:rPr lang="en-AU" dirty="0"/>
              <a:t>BST – Remove</a:t>
            </a:r>
          </a:p>
        </p:txBody>
      </p:sp>
      <p:sp>
        <p:nvSpPr>
          <p:cNvPr id="4" name="Slide Number Placeholder 3">
            <a:extLst>
              <a:ext uri="{FF2B5EF4-FFF2-40B4-BE49-F238E27FC236}">
                <a16:creationId xmlns:a16="http://schemas.microsoft.com/office/drawing/2014/main" id="{205C5CF4-3779-4A43-AA65-4F5F1C8A6F74}"/>
              </a:ext>
            </a:extLst>
          </p:cNvPr>
          <p:cNvSpPr>
            <a:spLocks noGrp="1"/>
          </p:cNvSpPr>
          <p:nvPr>
            <p:ph type="sldNum" sz="quarter" idx="12"/>
          </p:nvPr>
        </p:nvSpPr>
        <p:spPr/>
        <p:txBody>
          <a:bodyPr/>
          <a:lstStyle/>
          <a:p>
            <a:fld id="{66B7A6BE-7A3D-1C4F-BEDA-C5431FB9FC0F}" type="slidenum">
              <a:rPr lang="en-US" smtClean="0"/>
              <a:pPr/>
              <a:t>33</a:t>
            </a:fld>
            <a:endParaRPr lang="en-US" dirty="0"/>
          </a:p>
        </p:txBody>
      </p:sp>
    </p:spTree>
    <p:extLst>
      <p:ext uri="{BB962C8B-B14F-4D97-AF65-F5344CB8AC3E}">
        <p14:creationId xmlns:p14="http://schemas.microsoft.com/office/powerpoint/2010/main" val="77018148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67140" y="1861169"/>
            <a:ext cx="6737684" cy="1421162"/>
          </a:xfrm>
        </p:spPr>
        <p:txBody>
          <a:bodyPr anchor="ctr"/>
          <a:lstStyle/>
          <a:p>
            <a:pPr>
              <a:lnSpc>
                <a:spcPct val="100000"/>
              </a:lnSpc>
            </a:pPr>
            <a:r>
              <a:rPr lang="en-US" dirty="0"/>
              <a:t>2b. Balanced Tree</a:t>
            </a:r>
          </a:p>
        </p:txBody>
      </p:sp>
    </p:spTree>
    <p:extLst>
      <p:ext uri="{BB962C8B-B14F-4D97-AF65-F5344CB8AC3E}">
        <p14:creationId xmlns:p14="http://schemas.microsoft.com/office/powerpoint/2010/main" val="224551023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B6FD693-5A7B-4E78-A3C3-79ECE05E4481}"/>
              </a:ext>
            </a:extLst>
          </p:cNvPr>
          <p:cNvSpPr>
            <a:spLocks noGrp="1"/>
          </p:cNvSpPr>
          <p:nvPr>
            <p:ph idx="1"/>
          </p:nvPr>
        </p:nvSpPr>
        <p:spPr/>
        <p:txBody>
          <a:bodyPr/>
          <a:lstStyle/>
          <a:p>
            <a:r>
              <a:rPr lang="en-US" dirty="0">
                <a:sym typeface="Wingdings" panose="05000000000000000000" pitchFamily="2" charset="2"/>
              </a:rPr>
              <a:t>How fast to search for ‘</a:t>
            </a:r>
            <a:r>
              <a:rPr lang="en-US" b="1" dirty="0">
                <a:sym typeface="Wingdings" panose="05000000000000000000" pitchFamily="2" charset="2"/>
              </a:rPr>
              <a:t>7</a:t>
            </a:r>
            <a:r>
              <a:rPr lang="en-US" dirty="0">
                <a:sym typeface="Wingdings" panose="05000000000000000000" pitchFamily="2" charset="2"/>
              </a:rPr>
              <a:t>’ in the following trees?</a:t>
            </a:r>
          </a:p>
          <a:p>
            <a:endParaRPr lang="en-AU" dirty="0"/>
          </a:p>
        </p:txBody>
      </p:sp>
      <p:sp>
        <p:nvSpPr>
          <p:cNvPr id="3" name="Title 2">
            <a:extLst>
              <a:ext uri="{FF2B5EF4-FFF2-40B4-BE49-F238E27FC236}">
                <a16:creationId xmlns:a16="http://schemas.microsoft.com/office/drawing/2014/main" id="{1A0775C2-3456-4684-A6D3-3B50E4FE4665}"/>
              </a:ext>
            </a:extLst>
          </p:cNvPr>
          <p:cNvSpPr>
            <a:spLocks noGrp="1"/>
          </p:cNvSpPr>
          <p:nvPr>
            <p:ph type="title"/>
          </p:nvPr>
        </p:nvSpPr>
        <p:spPr/>
        <p:txBody>
          <a:bodyPr/>
          <a:lstStyle/>
          <a:p>
            <a:r>
              <a:rPr lang="en-US" dirty="0"/>
              <a:t>Balanced vs. Unbalanced</a:t>
            </a:r>
            <a:endParaRPr lang="en-AU" dirty="0"/>
          </a:p>
        </p:txBody>
      </p:sp>
      <p:pic>
        <p:nvPicPr>
          <p:cNvPr id="4" name="Picture 3">
            <a:extLst>
              <a:ext uri="{FF2B5EF4-FFF2-40B4-BE49-F238E27FC236}">
                <a16:creationId xmlns:a16="http://schemas.microsoft.com/office/drawing/2014/main" id="{F4462AA0-A2D1-49F8-A115-F8D36550F2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9129" y="1649893"/>
            <a:ext cx="6361990" cy="2977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Slide Number Placeholder 4">
            <a:extLst>
              <a:ext uri="{FF2B5EF4-FFF2-40B4-BE49-F238E27FC236}">
                <a16:creationId xmlns:a16="http://schemas.microsoft.com/office/drawing/2014/main" id="{9E4D01CA-3FD6-5146-AA85-38141C71FB2A}"/>
              </a:ext>
            </a:extLst>
          </p:cNvPr>
          <p:cNvSpPr>
            <a:spLocks noGrp="1"/>
          </p:cNvSpPr>
          <p:nvPr>
            <p:ph type="sldNum" sz="quarter" idx="12"/>
          </p:nvPr>
        </p:nvSpPr>
        <p:spPr/>
        <p:txBody>
          <a:bodyPr/>
          <a:lstStyle/>
          <a:p>
            <a:fld id="{66B7A6BE-7A3D-1C4F-BEDA-C5431FB9FC0F}" type="slidenum">
              <a:rPr lang="en-US" smtClean="0"/>
              <a:pPr/>
              <a:t>35</a:t>
            </a:fld>
            <a:endParaRPr lang="en-US" dirty="0"/>
          </a:p>
        </p:txBody>
      </p:sp>
    </p:spTree>
    <p:extLst>
      <p:ext uri="{BB962C8B-B14F-4D97-AF65-F5344CB8AC3E}">
        <p14:creationId xmlns:p14="http://schemas.microsoft.com/office/powerpoint/2010/main" val="228803656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E4C3559-7CBF-4821-BEED-61B671408212}"/>
              </a:ext>
            </a:extLst>
          </p:cNvPr>
          <p:cNvSpPr>
            <a:spLocks noGrp="1"/>
          </p:cNvSpPr>
          <p:nvPr>
            <p:ph idx="1"/>
          </p:nvPr>
        </p:nvSpPr>
        <p:spPr/>
        <p:txBody>
          <a:bodyPr/>
          <a:lstStyle/>
          <a:p>
            <a:pPr>
              <a:lnSpc>
                <a:spcPct val="100000"/>
              </a:lnSpc>
              <a:spcBef>
                <a:spcPts val="600"/>
              </a:spcBef>
            </a:pPr>
            <a:r>
              <a:rPr lang="en-AU" b="1" dirty="0"/>
              <a:t>Balanced tree: </a:t>
            </a:r>
            <a:r>
              <a:rPr lang="en-AU" dirty="0"/>
              <a:t>for every node in the tree, the height of its left subtree and height of its right subtree differ no more than 1.</a:t>
            </a:r>
          </a:p>
          <a:p>
            <a:pPr>
              <a:lnSpc>
                <a:spcPct val="100000"/>
              </a:lnSpc>
              <a:spcBef>
                <a:spcPts val="600"/>
              </a:spcBef>
            </a:pPr>
            <a:r>
              <a:rPr lang="en-AU" b="1" dirty="0"/>
              <a:t>Perfectly balanced tree: </a:t>
            </a:r>
            <a:r>
              <a:rPr lang="en-AU" dirty="0"/>
              <a:t>balanced, and all leaves located in two last levels</a:t>
            </a:r>
          </a:p>
          <a:p>
            <a:pPr>
              <a:lnSpc>
                <a:spcPct val="100000"/>
              </a:lnSpc>
              <a:spcBef>
                <a:spcPts val="600"/>
              </a:spcBef>
            </a:pPr>
            <a:r>
              <a:rPr lang="en-AU" dirty="0"/>
              <a:t>Much of complexity of operations in trees belong to the search for the node. </a:t>
            </a:r>
          </a:p>
          <a:p>
            <a:pPr marL="0" indent="0">
              <a:lnSpc>
                <a:spcPct val="100000"/>
              </a:lnSpc>
              <a:spcBef>
                <a:spcPts val="600"/>
              </a:spcBef>
              <a:buNone/>
            </a:pPr>
            <a:r>
              <a:rPr lang="en-AU" dirty="0">
                <a:sym typeface="Wingdings" panose="05000000000000000000" pitchFamily="2" charset="2"/>
              </a:rPr>
              <a:t> </a:t>
            </a:r>
            <a:r>
              <a:rPr lang="en-AU" dirty="0">
                <a:solidFill>
                  <a:srgbClr val="C00000"/>
                </a:solidFill>
              </a:rPr>
              <a:t>Processing the balanced trees (do not have to be perfect) are faster </a:t>
            </a:r>
          </a:p>
          <a:p>
            <a:pPr>
              <a:lnSpc>
                <a:spcPct val="100000"/>
              </a:lnSpc>
              <a:spcBef>
                <a:spcPts val="600"/>
              </a:spcBef>
            </a:pPr>
            <a:endParaRPr lang="en-AU" dirty="0"/>
          </a:p>
        </p:txBody>
      </p:sp>
      <p:sp>
        <p:nvSpPr>
          <p:cNvPr id="3" name="Title 2">
            <a:extLst>
              <a:ext uri="{FF2B5EF4-FFF2-40B4-BE49-F238E27FC236}">
                <a16:creationId xmlns:a16="http://schemas.microsoft.com/office/drawing/2014/main" id="{DCA3CD20-9001-43E9-868F-FB36D2ABDCBA}"/>
              </a:ext>
            </a:extLst>
          </p:cNvPr>
          <p:cNvSpPr>
            <a:spLocks noGrp="1"/>
          </p:cNvSpPr>
          <p:nvPr>
            <p:ph type="title"/>
          </p:nvPr>
        </p:nvSpPr>
        <p:spPr/>
        <p:txBody>
          <a:bodyPr/>
          <a:lstStyle/>
          <a:p>
            <a:r>
              <a:rPr lang="en-US" dirty="0"/>
              <a:t>Balanced vs. Unbalanced</a:t>
            </a:r>
            <a:endParaRPr lang="en-AU" dirty="0"/>
          </a:p>
        </p:txBody>
      </p:sp>
      <p:sp>
        <p:nvSpPr>
          <p:cNvPr id="4" name="Slide Number Placeholder 3">
            <a:extLst>
              <a:ext uri="{FF2B5EF4-FFF2-40B4-BE49-F238E27FC236}">
                <a16:creationId xmlns:a16="http://schemas.microsoft.com/office/drawing/2014/main" id="{585857BB-C95F-C041-ABFC-C4AB35DE5049}"/>
              </a:ext>
            </a:extLst>
          </p:cNvPr>
          <p:cNvSpPr>
            <a:spLocks noGrp="1"/>
          </p:cNvSpPr>
          <p:nvPr>
            <p:ph type="sldNum" sz="quarter" idx="12"/>
          </p:nvPr>
        </p:nvSpPr>
        <p:spPr/>
        <p:txBody>
          <a:bodyPr/>
          <a:lstStyle/>
          <a:p>
            <a:fld id="{66B7A6BE-7A3D-1C4F-BEDA-C5431FB9FC0F}" type="slidenum">
              <a:rPr lang="en-US" smtClean="0"/>
              <a:pPr/>
              <a:t>36</a:t>
            </a:fld>
            <a:endParaRPr lang="en-US" dirty="0"/>
          </a:p>
        </p:txBody>
      </p:sp>
    </p:spTree>
    <p:extLst>
      <p:ext uri="{BB962C8B-B14F-4D97-AF65-F5344CB8AC3E}">
        <p14:creationId xmlns:p14="http://schemas.microsoft.com/office/powerpoint/2010/main" val="401906153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6FBF5997-FDB0-4D7A-9A51-EE44DB491CD5}"/>
                  </a:ext>
                </a:extLst>
              </p:cNvPr>
              <p:cNvSpPr>
                <a:spLocks noGrp="1"/>
              </p:cNvSpPr>
              <p:nvPr>
                <p:ph idx="1"/>
              </p:nvPr>
            </p:nvSpPr>
            <p:spPr/>
            <p:txBody>
              <a:bodyPr/>
              <a:lstStyle/>
              <a:p>
                <a:pPr>
                  <a:lnSpc>
                    <a:spcPct val="100000"/>
                  </a:lnSpc>
                </a:pPr>
                <a:r>
                  <a:rPr lang="en-AU" b="1" dirty="0"/>
                  <a:t>Complete binary tree: </a:t>
                </a:r>
                <a:r>
                  <a:rPr lang="en-AU" dirty="0"/>
                  <a:t>tree that is completely filled (all parents have 2 children), all leaf nodes are in last level </a:t>
                </a:r>
              </a:p>
              <a:p>
                <a:pPr marL="0" indent="0">
                  <a:lnSpc>
                    <a:spcPct val="100000"/>
                  </a:lnSpc>
                  <a:buNone/>
                </a:pPr>
                <a:r>
                  <a:rPr lang="en-AU" dirty="0">
                    <a:sym typeface="Wingdings" panose="05000000000000000000" pitchFamily="2" charset="2"/>
                  </a:rPr>
                  <a:t></a:t>
                </a:r>
                <a:r>
                  <a:rPr lang="en-AU" dirty="0"/>
                  <a:t> </a:t>
                </a:r>
                <a14:m>
                  <m:oMath xmlns:m="http://schemas.openxmlformats.org/officeDocument/2006/math">
                    <m:sSup>
                      <m:sSupPr>
                        <m:ctrlPr>
                          <a:rPr lang="en-AU" i="1" smtClean="0">
                            <a:solidFill>
                              <a:srgbClr val="C00000"/>
                            </a:solidFill>
                            <a:latin typeface="Cambria Math" panose="02040503050406030204" pitchFamily="18" charset="0"/>
                          </a:rPr>
                        </m:ctrlPr>
                      </m:sSupPr>
                      <m:e>
                        <m:r>
                          <m:rPr>
                            <m:sty m:val="p"/>
                          </m:rPr>
                          <a:rPr lang="en-AU" b="0" i="0" smtClean="0">
                            <a:solidFill>
                              <a:srgbClr val="C00000"/>
                            </a:solidFill>
                            <a:latin typeface="Cambria Math" panose="02040503050406030204" pitchFamily="18" charset="0"/>
                          </a:rPr>
                          <m:t>i</m:t>
                        </m:r>
                      </m:e>
                      <m:sup>
                        <m:r>
                          <m:rPr>
                            <m:sty m:val="p"/>
                          </m:rPr>
                          <a:rPr lang="en-AU" b="0" i="0" smtClean="0">
                            <a:solidFill>
                              <a:srgbClr val="C00000"/>
                            </a:solidFill>
                            <a:latin typeface="Cambria Math" panose="02040503050406030204" pitchFamily="18" charset="0"/>
                          </a:rPr>
                          <m:t>th</m:t>
                        </m:r>
                      </m:sup>
                    </m:sSup>
                  </m:oMath>
                </a14:m>
                <a:r>
                  <a:rPr lang="en-AU" dirty="0">
                    <a:solidFill>
                      <a:srgbClr val="C00000"/>
                    </a:solidFill>
                  </a:rPr>
                  <a:t> level has exactly </a:t>
                </a:r>
                <a14:m>
                  <m:oMath xmlns:m="http://schemas.openxmlformats.org/officeDocument/2006/math">
                    <m:sSup>
                      <m:sSupPr>
                        <m:ctrlPr>
                          <a:rPr lang="en-AU" i="1" smtClean="0">
                            <a:solidFill>
                              <a:srgbClr val="C00000"/>
                            </a:solidFill>
                            <a:latin typeface="Cambria Math" panose="02040503050406030204" pitchFamily="18" charset="0"/>
                          </a:rPr>
                        </m:ctrlPr>
                      </m:sSupPr>
                      <m:e>
                        <m:r>
                          <a:rPr lang="en-AU" b="0" i="0" smtClean="0">
                            <a:solidFill>
                              <a:srgbClr val="C00000"/>
                            </a:solidFill>
                            <a:latin typeface="Cambria Math" panose="02040503050406030204" pitchFamily="18" charset="0"/>
                          </a:rPr>
                          <m:t>2</m:t>
                        </m:r>
                      </m:e>
                      <m:sup>
                        <m:r>
                          <m:rPr>
                            <m:sty m:val="p"/>
                          </m:rPr>
                          <a:rPr lang="en-AU" b="0" i="0" smtClean="0">
                            <a:solidFill>
                              <a:srgbClr val="C00000"/>
                            </a:solidFill>
                            <a:latin typeface="Cambria Math" panose="02040503050406030204" pitchFamily="18" charset="0"/>
                          </a:rPr>
                          <m:t>i</m:t>
                        </m:r>
                      </m:sup>
                    </m:sSup>
                  </m:oMath>
                </a14:m>
                <a:r>
                  <a:rPr lang="en-AU" dirty="0">
                    <a:solidFill>
                      <a:srgbClr val="C00000"/>
                    </a:solidFill>
                  </a:rPr>
                  <a:t> nodes</a:t>
                </a:r>
                <a:endParaRPr lang="en-AU" dirty="0"/>
              </a:p>
            </p:txBody>
          </p:sp>
        </mc:Choice>
        <mc:Fallback xmlns="">
          <p:sp>
            <p:nvSpPr>
              <p:cNvPr id="2" name="Content Placeholder 1">
                <a:extLst>
                  <a:ext uri="{FF2B5EF4-FFF2-40B4-BE49-F238E27FC236}">
                    <a16:creationId xmlns:a16="http://schemas.microsoft.com/office/drawing/2014/main" id="{6FBF5997-FDB0-4D7A-9A51-EE44DB491CD5}"/>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en-AU">
                    <a:noFill/>
                  </a:rPr>
                  <a:t> </a:t>
                </a:r>
              </a:p>
            </p:txBody>
          </p:sp>
        </mc:Fallback>
      </mc:AlternateContent>
      <p:sp>
        <p:nvSpPr>
          <p:cNvPr id="3" name="Title 2">
            <a:extLst>
              <a:ext uri="{FF2B5EF4-FFF2-40B4-BE49-F238E27FC236}">
                <a16:creationId xmlns:a16="http://schemas.microsoft.com/office/drawing/2014/main" id="{54BC686B-CF41-42C3-A4C1-1370608271E8}"/>
              </a:ext>
            </a:extLst>
          </p:cNvPr>
          <p:cNvSpPr>
            <a:spLocks noGrp="1"/>
          </p:cNvSpPr>
          <p:nvPr>
            <p:ph type="title"/>
          </p:nvPr>
        </p:nvSpPr>
        <p:spPr/>
        <p:txBody>
          <a:bodyPr/>
          <a:lstStyle/>
          <a:p>
            <a:r>
              <a:rPr lang="en-AU" dirty="0"/>
              <a:t>Complete Binary Tree</a:t>
            </a:r>
          </a:p>
        </p:txBody>
      </p:sp>
      <p:pic>
        <p:nvPicPr>
          <p:cNvPr id="4" name="Picture 3">
            <a:extLst>
              <a:ext uri="{FF2B5EF4-FFF2-40B4-BE49-F238E27FC236}">
                <a16:creationId xmlns:a16="http://schemas.microsoft.com/office/drawing/2014/main" id="{EBC65B76-0163-4133-B9A6-6267B41D05EB}"/>
              </a:ext>
            </a:extLst>
          </p:cNvPr>
          <p:cNvPicPr>
            <a:picLocks noChangeAspect="1"/>
          </p:cNvPicPr>
          <p:nvPr/>
        </p:nvPicPr>
        <p:blipFill>
          <a:blip r:embed="rId3"/>
          <a:stretch>
            <a:fillRect/>
          </a:stretch>
        </p:blipFill>
        <p:spPr>
          <a:xfrm>
            <a:off x="1970148" y="2473587"/>
            <a:ext cx="5203704" cy="2117919"/>
          </a:xfrm>
          <a:prstGeom prst="rect">
            <a:avLst/>
          </a:prstGeom>
        </p:spPr>
      </p:pic>
      <p:sp>
        <p:nvSpPr>
          <p:cNvPr id="5" name="Slide Number Placeholder 4">
            <a:extLst>
              <a:ext uri="{FF2B5EF4-FFF2-40B4-BE49-F238E27FC236}">
                <a16:creationId xmlns:a16="http://schemas.microsoft.com/office/drawing/2014/main" id="{EDAFC38B-124E-854F-A5D5-19B957FD616C}"/>
              </a:ext>
            </a:extLst>
          </p:cNvPr>
          <p:cNvSpPr>
            <a:spLocks noGrp="1"/>
          </p:cNvSpPr>
          <p:nvPr>
            <p:ph type="sldNum" sz="quarter" idx="12"/>
          </p:nvPr>
        </p:nvSpPr>
        <p:spPr/>
        <p:txBody>
          <a:bodyPr/>
          <a:lstStyle/>
          <a:p>
            <a:fld id="{66B7A6BE-7A3D-1C4F-BEDA-C5431FB9FC0F}" type="slidenum">
              <a:rPr lang="en-US" smtClean="0"/>
              <a:pPr/>
              <a:t>37</a:t>
            </a:fld>
            <a:endParaRPr lang="en-US" dirty="0"/>
          </a:p>
        </p:txBody>
      </p:sp>
    </p:spTree>
    <p:extLst>
      <p:ext uri="{BB962C8B-B14F-4D97-AF65-F5344CB8AC3E}">
        <p14:creationId xmlns:p14="http://schemas.microsoft.com/office/powerpoint/2010/main" val="242729469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ECB65AD-970E-4686-A2AB-820A457A2435}"/>
              </a:ext>
            </a:extLst>
          </p:cNvPr>
          <p:cNvSpPr>
            <a:spLocks noGrp="1"/>
          </p:cNvSpPr>
          <p:nvPr>
            <p:ph idx="1"/>
          </p:nvPr>
        </p:nvSpPr>
        <p:spPr/>
        <p:txBody>
          <a:bodyPr/>
          <a:lstStyle/>
          <a:p>
            <a:pPr>
              <a:lnSpc>
                <a:spcPct val="100000"/>
              </a:lnSpc>
            </a:pPr>
            <a:r>
              <a:rPr lang="en-US" sz="2800" dirty="0"/>
              <a:t>Height of complete binary tree </a:t>
            </a:r>
          </a:p>
          <a:p>
            <a:pPr marL="0" indent="0">
              <a:lnSpc>
                <a:spcPct val="100000"/>
              </a:lnSpc>
              <a:buNone/>
            </a:pPr>
            <a:r>
              <a:rPr lang="en-US" sz="2800" dirty="0"/>
              <a:t>= height of a perfectly balanced tree </a:t>
            </a:r>
          </a:p>
          <a:p>
            <a:pPr marL="0" indent="0">
              <a:lnSpc>
                <a:spcPct val="100000"/>
              </a:lnSpc>
              <a:buNone/>
            </a:pPr>
            <a:r>
              <a:rPr lang="en-US" sz="2800" dirty="0"/>
              <a:t>= log</a:t>
            </a:r>
            <a:r>
              <a:rPr lang="en-US" sz="2800" i="1" dirty="0"/>
              <a:t>(</a:t>
            </a:r>
            <a:r>
              <a:rPr lang="en-US" sz="2800" b="1" i="1" dirty="0"/>
              <a:t>size</a:t>
            </a:r>
            <a:r>
              <a:rPr lang="en-US" sz="2800" i="1" dirty="0"/>
              <a:t>)</a:t>
            </a:r>
            <a:endParaRPr lang="en-US" sz="2800" b="1" i="1" dirty="0"/>
          </a:p>
          <a:p>
            <a:pPr marL="0" indent="0">
              <a:lnSpc>
                <a:spcPct val="100000"/>
              </a:lnSpc>
              <a:buNone/>
            </a:pPr>
            <a:endParaRPr lang="en-US" sz="2800" dirty="0">
              <a:sym typeface="Wingdings" panose="05000000000000000000" pitchFamily="2" charset="2"/>
            </a:endParaRPr>
          </a:p>
          <a:p>
            <a:pPr marL="0" indent="0">
              <a:lnSpc>
                <a:spcPct val="100000"/>
              </a:lnSpc>
              <a:buNone/>
            </a:pPr>
            <a:r>
              <a:rPr lang="en-US" sz="2800" dirty="0">
                <a:sym typeface="Wingdings" panose="05000000000000000000" pitchFamily="2" charset="2"/>
              </a:rPr>
              <a:t> Maximum </a:t>
            </a:r>
            <a:r>
              <a:rPr lang="en-US" sz="2800" dirty="0"/>
              <a:t>log</a:t>
            </a:r>
            <a:r>
              <a:rPr lang="en-US" sz="2800" i="1" dirty="0"/>
              <a:t>(</a:t>
            </a:r>
            <a:r>
              <a:rPr lang="en-US" sz="2800" b="1" i="1" dirty="0"/>
              <a:t>size</a:t>
            </a:r>
            <a:r>
              <a:rPr lang="en-US" sz="2800" i="1" dirty="0"/>
              <a:t>)</a:t>
            </a:r>
            <a:r>
              <a:rPr lang="en-US" sz="2800" dirty="0">
                <a:sym typeface="Wingdings" panose="05000000000000000000" pitchFamily="2" charset="2"/>
              </a:rPr>
              <a:t> steps to reach arbitrary node!</a:t>
            </a:r>
            <a:endParaRPr lang="en-US" sz="2800" dirty="0"/>
          </a:p>
          <a:p>
            <a:pPr>
              <a:lnSpc>
                <a:spcPct val="100000"/>
              </a:lnSpc>
            </a:pPr>
            <a:endParaRPr lang="en-AU" sz="2800" dirty="0"/>
          </a:p>
        </p:txBody>
      </p:sp>
      <p:sp>
        <p:nvSpPr>
          <p:cNvPr id="3" name="Title 2">
            <a:extLst>
              <a:ext uri="{FF2B5EF4-FFF2-40B4-BE49-F238E27FC236}">
                <a16:creationId xmlns:a16="http://schemas.microsoft.com/office/drawing/2014/main" id="{BFE62855-A70F-4619-A912-25FF3E897D58}"/>
              </a:ext>
            </a:extLst>
          </p:cNvPr>
          <p:cNvSpPr>
            <a:spLocks noGrp="1"/>
          </p:cNvSpPr>
          <p:nvPr>
            <p:ph type="title"/>
          </p:nvPr>
        </p:nvSpPr>
        <p:spPr/>
        <p:txBody>
          <a:bodyPr/>
          <a:lstStyle/>
          <a:p>
            <a:r>
              <a:rPr lang="en-AU" dirty="0"/>
              <a:t>Complete Binary Tree</a:t>
            </a:r>
          </a:p>
        </p:txBody>
      </p:sp>
      <p:sp>
        <p:nvSpPr>
          <p:cNvPr id="4" name="Slide Number Placeholder 3">
            <a:extLst>
              <a:ext uri="{FF2B5EF4-FFF2-40B4-BE49-F238E27FC236}">
                <a16:creationId xmlns:a16="http://schemas.microsoft.com/office/drawing/2014/main" id="{191CE110-F973-D843-A997-0F4594FE9ED7}"/>
              </a:ext>
            </a:extLst>
          </p:cNvPr>
          <p:cNvSpPr>
            <a:spLocks noGrp="1"/>
          </p:cNvSpPr>
          <p:nvPr>
            <p:ph type="sldNum" sz="quarter" idx="12"/>
          </p:nvPr>
        </p:nvSpPr>
        <p:spPr/>
        <p:txBody>
          <a:bodyPr/>
          <a:lstStyle/>
          <a:p>
            <a:fld id="{66B7A6BE-7A3D-1C4F-BEDA-C5431FB9FC0F}" type="slidenum">
              <a:rPr lang="en-US" smtClean="0"/>
              <a:pPr/>
              <a:t>38</a:t>
            </a:fld>
            <a:endParaRPr lang="en-US" dirty="0"/>
          </a:p>
        </p:txBody>
      </p:sp>
    </p:spTree>
    <p:extLst>
      <p:ext uri="{BB962C8B-B14F-4D97-AF65-F5344CB8AC3E}">
        <p14:creationId xmlns:p14="http://schemas.microsoft.com/office/powerpoint/2010/main" val="172216587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4F890527-0B16-4851-B859-82C98030B722}"/>
                  </a:ext>
                </a:extLst>
              </p:cNvPr>
              <p:cNvSpPr>
                <a:spLocks noGrp="1"/>
              </p:cNvSpPr>
              <p:nvPr>
                <p:ph idx="1"/>
              </p:nvPr>
            </p:nvSpPr>
            <p:spPr>
              <a:xfrm>
                <a:off x="195944" y="902524"/>
                <a:ext cx="5415962" cy="3928094"/>
              </a:xfrm>
            </p:spPr>
            <p:txBody>
              <a:bodyPr/>
              <a:lstStyle/>
              <a:p>
                <a:pPr marL="0" indent="0">
                  <a:lnSpc>
                    <a:spcPct val="100000"/>
                  </a:lnSpc>
                  <a:spcBef>
                    <a:spcPts val="1200"/>
                  </a:spcBef>
                  <a:buNone/>
                </a:pPr>
                <a:r>
                  <a:rPr lang="en-AU" dirty="0">
                    <a:solidFill>
                      <a:srgbClr val="C00000"/>
                    </a:solidFill>
                  </a:rPr>
                  <a:t>Is it worth to keep the BST balanced?</a:t>
                </a:r>
              </a:p>
              <a:p>
                <a:pPr marL="0" indent="0">
                  <a:lnSpc>
                    <a:spcPct val="100000"/>
                  </a:lnSpc>
                  <a:spcBef>
                    <a:spcPts val="1200"/>
                  </a:spcBef>
                  <a:buNone/>
                </a:pPr>
                <a:r>
                  <a:rPr lang="en-US" dirty="0"/>
                  <a:t>Search for an item in a collection of 16,000 items </a:t>
                </a:r>
              </a:p>
              <a:p>
                <a:pPr>
                  <a:lnSpc>
                    <a:spcPct val="100000"/>
                  </a:lnSpc>
                  <a:spcBef>
                    <a:spcPts val="1200"/>
                  </a:spcBef>
                </a:pPr>
                <a:r>
                  <a:rPr lang="en-US" dirty="0"/>
                  <a:t>On a linked list: </a:t>
                </a:r>
              </a:p>
              <a:p>
                <a:pPr lvl="1">
                  <a:lnSpc>
                    <a:spcPct val="100000"/>
                  </a:lnSpc>
                  <a:spcBef>
                    <a:spcPts val="1200"/>
                  </a:spcBef>
                </a:pPr>
                <a:r>
                  <a:rPr lang="en-US" sz="2400" dirty="0"/>
                  <a:t>up to 16,000 steps</a:t>
                </a:r>
              </a:p>
              <a:p>
                <a:pPr>
                  <a:lnSpc>
                    <a:spcPct val="100000"/>
                  </a:lnSpc>
                  <a:spcBef>
                    <a:spcPts val="1200"/>
                  </a:spcBef>
                </a:pPr>
                <a:r>
                  <a:rPr lang="en-US" dirty="0"/>
                  <a:t>On a perfectly balanced tree: </a:t>
                </a:r>
              </a:p>
              <a:p>
                <a:pPr lvl="1">
                  <a:lnSpc>
                    <a:spcPct val="100000"/>
                  </a:lnSpc>
                  <a:spcBef>
                    <a:spcPts val="1200"/>
                  </a:spcBef>
                </a:pPr>
                <a:r>
                  <a:rPr lang="en-US" sz="2400" dirty="0"/>
                  <a:t>up to 14 steps, i.e.,</a:t>
                </a:r>
                <a:r>
                  <a:rPr lang="en-US" sz="2400" dirty="0">
                    <a:latin typeface="+mj-lt"/>
                  </a:rPr>
                  <a:t> </a:t>
                </a:r>
                <a14:m>
                  <m:oMath xmlns:m="http://schemas.openxmlformats.org/officeDocument/2006/math">
                    <m:func>
                      <m:funcPr>
                        <m:ctrlPr>
                          <a:rPr lang="en-US" sz="2400" i="1" smtClean="0">
                            <a:latin typeface="Cambria Math" panose="02040503050406030204" pitchFamily="18" charset="0"/>
                          </a:rPr>
                        </m:ctrlPr>
                      </m:funcPr>
                      <m:fName>
                        <m:sSub>
                          <m:sSubPr>
                            <m:ctrlPr>
                              <a:rPr lang="en-US" sz="2400" i="1" smtClean="0">
                                <a:latin typeface="Cambria Math" panose="02040503050406030204" pitchFamily="18" charset="0"/>
                              </a:rPr>
                            </m:ctrlPr>
                          </m:sSubPr>
                          <m:e>
                            <m:r>
                              <m:rPr>
                                <m:sty m:val="p"/>
                              </m:rPr>
                              <a:rPr lang="en-US" sz="2400" i="0" smtClean="0">
                                <a:latin typeface="Cambria Math" panose="02040503050406030204" pitchFamily="18" charset="0"/>
                              </a:rPr>
                              <m:t>log</m:t>
                            </m:r>
                          </m:e>
                          <m:sub>
                            <m:r>
                              <a:rPr lang="en-AU" sz="2400" b="0" i="1" smtClean="0">
                                <a:latin typeface="Cambria Math" panose="02040503050406030204" pitchFamily="18" charset="0"/>
                              </a:rPr>
                              <m:t>2</m:t>
                            </m:r>
                          </m:sub>
                        </m:sSub>
                      </m:fName>
                      <m:e>
                        <m:r>
                          <a:rPr lang="en-AU" sz="2400" b="0" i="1" smtClean="0">
                            <a:latin typeface="Cambria Math" panose="02040503050406030204" pitchFamily="18" charset="0"/>
                          </a:rPr>
                          <m:t>16000</m:t>
                        </m:r>
                      </m:e>
                    </m:func>
                  </m:oMath>
                </a14:m>
                <a:endParaRPr lang="en-US" sz="2400" dirty="0">
                  <a:latin typeface="+mj-lt"/>
                </a:endParaRPr>
              </a:p>
              <a:p>
                <a:pPr>
                  <a:lnSpc>
                    <a:spcPct val="100000"/>
                  </a:lnSpc>
                  <a:spcBef>
                    <a:spcPts val="1200"/>
                  </a:spcBef>
                </a:pPr>
                <a:endParaRPr lang="en-AU" dirty="0"/>
              </a:p>
            </p:txBody>
          </p:sp>
        </mc:Choice>
        <mc:Fallback xmlns="">
          <p:sp>
            <p:nvSpPr>
              <p:cNvPr id="2" name="Content Placeholder 1">
                <a:extLst>
                  <a:ext uri="{FF2B5EF4-FFF2-40B4-BE49-F238E27FC236}">
                    <a16:creationId xmlns:a16="http://schemas.microsoft.com/office/drawing/2014/main" id="{4F890527-0B16-4851-B859-82C98030B722}"/>
                  </a:ext>
                </a:extLst>
              </p:cNvPr>
              <p:cNvSpPr>
                <a:spLocks noGrp="1" noRot="1" noChangeAspect="1" noMove="1" noResize="1" noEditPoints="1" noAdjustHandles="1" noChangeArrowheads="1" noChangeShapeType="1" noTextEdit="1"/>
              </p:cNvSpPr>
              <p:nvPr>
                <p:ph idx="1"/>
              </p:nvPr>
            </p:nvSpPr>
            <p:spPr>
              <a:xfrm>
                <a:off x="195944" y="902524"/>
                <a:ext cx="5415962" cy="3928094"/>
              </a:xfrm>
              <a:blipFill>
                <a:blip r:embed="rId2"/>
                <a:stretch>
                  <a:fillRect b="-962"/>
                </a:stretch>
              </a:blipFill>
            </p:spPr>
            <p:txBody>
              <a:bodyPr/>
              <a:lstStyle/>
              <a:p>
                <a:r>
                  <a:rPr lang="en-US">
                    <a:noFill/>
                  </a:rPr>
                  <a:t> </a:t>
                </a:r>
              </a:p>
            </p:txBody>
          </p:sp>
        </mc:Fallback>
      </mc:AlternateContent>
      <p:sp>
        <p:nvSpPr>
          <p:cNvPr id="3" name="Title 2">
            <a:extLst>
              <a:ext uri="{FF2B5EF4-FFF2-40B4-BE49-F238E27FC236}">
                <a16:creationId xmlns:a16="http://schemas.microsoft.com/office/drawing/2014/main" id="{5F5C53C1-2778-47C5-B1F1-03365879F244}"/>
              </a:ext>
            </a:extLst>
          </p:cNvPr>
          <p:cNvSpPr>
            <a:spLocks noGrp="1"/>
          </p:cNvSpPr>
          <p:nvPr>
            <p:ph type="title"/>
          </p:nvPr>
        </p:nvSpPr>
        <p:spPr/>
        <p:txBody>
          <a:bodyPr/>
          <a:lstStyle/>
          <a:p>
            <a:r>
              <a:rPr lang="en-AU" dirty="0"/>
              <a:t>Complete Binary Tree</a:t>
            </a:r>
          </a:p>
        </p:txBody>
      </p:sp>
      <p:graphicFrame>
        <p:nvGraphicFramePr>
          <p:cNvPr id="4" name="Content Placeholder 6">
            <a:extLst>
              <a:ext uri="{FF2B5EF4-FFF2-40B4-BE49-F238E27FC236}">
                <a16:creationId xmlns:a16="http://schemas.microsoft.com/office/drawing/2014/main" id="{6E913333-B1D0-41B0-9DB3-8746256AC4E1}"/>
              </a:ext>
            </a:extLst>
          </p:cNvPr>
          <p:cNvGraphicFramePr>
            <a:graphicFrameLocks/>
          </p:cNvGraphicFramePr>
          <p:nvPr>
            <p:extLst>
              <p:ext uri="{D42A27DB-BD31-4B8C-83A1-F6EECF244321}">
                <p14:modId xmlns:p14="http://schemas.microsoft.com/office/powerpoint/2010/main" val="3497414785"/>
              </p:ext>
            </p:extLst>
          </p:nvPr>
        </p:nvGraphicFramePr>
        <p:xfrm>
          <a:off x="5708074" y="920997"/>
          <a:ext cx="3239980" cy="3704793"/>
        </p:xfrm>
        <a:graphic>
          <a:graphicData uri="http://schemas.openxmlformats.org/drawingml/2006/table">
            <a:tbl>
              <a:tblPr firstRow="1" bandRow="1">
                <a:tableStyleId>{00A15C55-8517-42AA-B614-E9B94910E393}</a:tableStyleId>
              </a:tblPr>
              <a:tblGrid>
                <a:gridCol w="873639">
                  <a:extLst>
                    <a:ext uri="{9D8B030D-6E8A-4147-A177-3AD203B41FA5}">
                      <a16:colId xmlns:a16="http://schemas.microsoft.com/office/drawing/2014/main" val="1449109659"/>
                    </a:ext>
                  </a:extLst>
                </a:gridCol>
                <a:gridCol w="1192869">
                  <a:extLst>
                    <a:ext uri="{9D8B030D-6E8A-4147-A177-3AD203B41FA5}">
                      <a16:colId xmlns:a16="http://schemas.microsoft.com/office/drawing/2014/main" val="3153094869"/>
                    </a:ext>
                  </a:extLst>
                </a:gridCol>
                <a:gridCol w="1173472">
                  <a:extLst>
                    <a:ext uri="{9D8B030D-6E8A-4147-A177-3AD203B41FA5}">
                      <a16:colId xmlns:a16="http://schemas.microsoft.com/office/drawing/2014/main" val="1083758722"/>
                    </a:ext>
                  </a:extLst>
                </a:gridCol>
              </a:tblGrid>
              <a:tr h="599137">
                <a:tc>
                  <a:txBody>
                    <a:bodyPr/>
                    <a:lstStyle/>
                    <a:p>
                      <a:pPr algn="ctr"/>
                      <a:r>
                        <a:rPr lang="en-US" sz="1600" dirty="0"/>
                        <a:t>Height</a:t>
                      </a:r>
                    </a:p>
                  </a:txBody>
                  <a:tcPr/>
                </a:tc>
                <a:tc>
                  <a:txBody>
                    <a:bodyPr/>
                    <a:lstStyle/>
                    <a:p>
                      <a:pPr algn="ctr"/>
                      <a:r>
                        <a:rPr lang="en-US" sz="1600" dirty="0"/>
                        <a:t>Nodes at one level</a:t>
                      </a:r>
                    </a:p>
                  </a:txBody>
                  <a:tcPr/>
                </a:tc>
                <a:tc>
                  <a:txBody>
                    <a:bodyPr/>
                    <a:lstStyle/>
                    <a:p>
                      <a:pPr algn="ctr"/>
                      <a:r>
                        <a:rPr lang="en-US" sz="1600" dirty="0"/>
                        <a:t>Nodes at</a:t>
                      </a:r>
                      <a:r>
                        <a:rPr lang="en-US" sz="1600" baseline="0" dirty="0"/>
                        <a:t> all levels</a:t>
                      </a:r>
                      <a:endParaRPr lang="en-US" sz="1600" dirty="0"/>
                    </a:p>
                  </a:txBody>
                  <a:tcPr/>
                </a:tc>
                <a:extLst>
                  <a:ext uri="{0D108BD9-81ED-4DB2-BD59-A6C34878D82A}">
                    <a16:rowId xmlns:a16="http://schemas.microsoft.com/office/drawing/2014/main" val="17442270"/>
                  </a:ext>
                </a:extLst>
              </a:tr>
              <a:tr h="352433">
                <a:tc>
                  <a:txBody>
                    <a:bodyPr/>
                    <a:lstStyle/>
                    <a:p>
                      <a:pPr algn="ctr"/>
                      <a:r>
                        <a:rPr lang="en-US" sz="1600" dirty="0"/>
                        <a:t>1</a:t>
                      </a:r>
                    </a:p>
                  </a:txBody>
                  <a:tcPr/>
                </a:tc>
                <a:tc>
                  <a:txBody>
                    <a:bodyPr/>
                    <a:lstStyle/>
                    <a:p>
                      <a:pPr algn="ctr"/>
                      <a:r>
                        <a:rPr lang="en-US" sz="1600" dirty="0"/>
                        <a:t>2</a:t>
                      </a:r>
                      <a:r>
                        <a:rPr lang="en-US" sz="1600" baseline="30000" dirty="0"/>
                        <a:t>0</a:t>
                      </a:r>
                      <a:r>
                        <a:rPr lang="en-US" sz="1600" baseline="0" dirty="0"/>
                        <a:t> = 1</a:t>
                      </a:r>
                      <a:endParaRPr lang="en-US" sz="1600" dirty="0"/>
                    </a:p>
                  </a:txBody>
                  <a:tcPr/>
                </a:tc>
                <a:tc>
                  <a:txBody>
                    <a:bodyPr/>
                    <a:lstStyle/>
                    <a:p>
                      <a:pPr algn="ctr"/>
                      <a:r>
                        <a:rPr lang="en-US" sz="1600" dirty="0"/>
                        <a:t>1</a:t>
                      </a:r>
                    </a:p>
                  </a:txBody>
                  <a:tcPr/>
                </a:tc>
                <a:extLst>
                  <a:ext uri="{0D108BD9-81ED-4DB2-BD59-A6C34878D82A}">
                    <a16:rowId xmlns:a16="http://schemas.microsoft.com/office/drawing/2014/main" val="2537276115"/>
                  </a:ext>
                </a:extLst>
              </a:tr>
              <a:tr h="352433">
                <a:tc>
                  <a:txBody>
                    <a:bodyPr/>
                    <a:lstStyle/>
                    <a:p>
                      <a:pPr algn="ctr"/>
                      <a:r>
                        <a:rPr lang="en-US" sz="1600" dirty="0"/>
                        <a:t>2</a:t>
                      </a:r>
                    </a:p>
                  </a:txBody>
                  <a:tcPr/>
                </a:tc>
                <a:tc>
                  <a:txBody>
                    <a:bodyPr/>
                    <a:lstStyle/>
                    <a:p>
                      <a:pPr algn="ctr"/>
                      <a:r>
                        <a:rPr lang="en-US" sz="1600" dirty="0"/>
                        <a:t>2</a:t>
                      </a:r>
                      <a:r>
                        <a:rPr lang="en-US" sz="1600" baseline="30000" dirty="0"/>
                        <a:t>1</a:t>
                      </a:r>
                      <a:r>
                        <a:rPr lang="en-US" sz="1600" baseline="0" dirty="0"/>
                        <a:t> = 2</a:t>
                      </a:r>
                      <a:endParaRPr lang="en-US" sz="1600" dirty="0"/>
                    </a:p>
                  </a:txBody>
                  <a:tcPr/>
                </a:tc>
                <a:tc>
                  <a:txBody>
                    <a:bodyPr/>
                    <a:lstStyle/>
                    <a:p>
                      <a:pPr algn="ctr"/>
                      <a:r>
                        <a:rPr lang="en-US" sz="1600" dirty="0"/>
                        <a:t>3</a:t>
                      </a:r>
                    </a:p>
                  </a:txBody>
                  <a:tcPr/>
                </a:tc>
                <a:extLst>
                  <a:ext uri="{0D108BD9-81ED-4DB2-BD59-A6C34878D82A}">
                    <a16:rowId xmlns:a16="http://schemas.microsoft.com/office/drawing/2014/main" val="3015847497"/>
                  </a:ext>
                </a:extLst>
              </a:tr>
              <a:tr h="352433">
                <a:tc>
                  <a:txBody>
                    <a:bodyPr/>
                    <a:lstStyle/>
                    <a:p>
                      <a:pPr algn="ctr"/>
                      <a:r>
                        <a:rPr lang="en-US" sz="1600" dirty="0"/>
                        <a:t>3</a:t>
                      </a:r>
                    </a:p>
                  </a:txBody>
                  <a:tcPr/>
                </a:tc>
                <a:tc>
                  <a:txBody>
                    <a:bodyPr/>
                    <a:lstStyle/>
                    <a:p>
                      <a:pPr algn="ctr"/>
                      <a:r>
                        <a:rPr lang="en-US" sz="1600" dirty="0"/>
                        <a:t>2</a:t>
                      </a:r>
                      <a:r>
                        <a:rPr lang="en-US" sz="1600" baseline="30000" dirty="0"/>
                        <a:t>2</a:t>
                      </a:r>
                      <a:r>
                        <a:rPr lang="en-US" sz="1600" baseline="0" dirty="0"/>
                        <a:t> = 4</a:t>
                      </a:r>
                      <a:endParaRPr lang="en-US" sz="1600" dirty="0"/>
                    </a:p>
                  </a:txBody>
                  <a:tcPr/>
                </a:tc>
                <a:tc>
                  <a:txBody>
                    <a:bodyPr/>
                    <a:lstStyle/>
                    <a:p>
                      <a:pPr algn="ctr"/>
                      <a:r>
                        <a:rPr lang="en-US" sz="1600" dirty="0"/>
                        <a:t>7</a:t>
                      </a:r>
                    </a:p>
                  </a:txBody>
                  <a:tcPr/>
                </a:tc>
                <a:extLst>
                  <a:ext uri="{0D108BD9-81ED-4DB2-BD59-A6C34878D82A}">
                    <a16:rowId xmlns:a16="http://schemas.microsoft.com/office/drawing/2014/main" val="22316819"/>
                  </a:ext>
                </a:extLst>
              </a:tr>
              <a:tr h="673784">
                <a:tc>
                  <a:txBody>
                    <a:bodyPr/>
                    <a:lstStyle/>
                    <a:p>
                      <a:pPr algn="ctr"/>
                      <a:r>
                        <a:rPr lang="en-US" sz="1600" dirty="0"/>
                        <a:t>…</a:t>
                      </a:r>
                    </a:p>
                  </a:txBody>
                  <a:tcPr/>
                </a:tc>
                <a:tc>
                  <a:txBody>
                    <a:bodyPr/>
                    <a:lstStyle/>
                    <a:p>
                      <a:pPr algn="ctr"/>
                      <a:endParaRPr lang="en-US" sz="1600" dirty="0"/>
                    </a:p>
                  </a:txBody>
                  <a:tcPr/>
                </a:tc>
                <a:tc>
                  <a:txBody>
                    <a:bodyPr/>
                    <a:lstStyle/>
                    <a:p>
                      <a:pPr algn="ctr"/>
                      <a:endParaRPr lang="en-US" sz="1600" dirty="0"/>
                    </a:p>
                  </a:txBody>
                  <a:tcPr/>
                </a:tc>
                <a:extLst>
                  <a:ext uri="{0D108BD9-81ED-4DB2-BD59-A6C34878D82A}">
                    <a16:rowId xmlns:a16="http://schemas.microsoft.com/office/drawing/2014/main" val="1557389178"/>
                  </a:ext>
                </a:extLst>
              </a:tr>
              <a:tr h="352433">
                <a:tc>
                  <a:txBody>
                    <a:bodyPr/>
                    <a:lstStyle/>
                    <a:p>
                      <a:pPr algn="ctr"/>
                      <a:r>
                        <a:rPr lang="en-US" sz="1600" dirty="0"/>
                        <a:t>11</a:t>
                      </a:r>
                    </a:p>
                  </a:txBody>
                  <a:tcPr/>
                </a:tc>
                <a:tc>
                  <a:txBody>
                    <a:bodyPr/>
                    <a:lstStyle/>
                    <a:p>
                      <a:pPr algn="ctr"/>
                      <a:r>
                        <a:rPr lang="en-US" sz="1600" dirty="0"/>
                        <a:t>2</a:t>
                      </a:r>
                      <a:r>
                        <a:rPr lang="en-US" sz="1600" baseline="30000" dirty="0"/>
                        <a:t>10</a:t>
                      </a:r>
                      <a:r>
                        <a:rPr lang="en-US" sz="1600" baseline="0" dirty="0"/>
                        <a:t> = 1,024</a:t>
                      </a:r>
                      <a:endParaRPr lang="en-US" sz="1600" dirty="0"/>
                    </a:p>
                  </a:txBody>
                  <a:tcPr/>
                </a:tc>
                <a:tc>
                  <a:txBody>
                    <a:bodyPr/>
                    <a:lstStyle/>
                    <a:p>
                      <a:pPr algn="ctr"/>
                      <a:r>
                        <a:rPr lang="en-US" sz="1600" dirty="0"/>
                        <a:t>2,047</a:t>
                      </a:r>
                    </a:p>
                  </a:txBody>
                  <a:tcPr/>
                </a:tc>
                <a:extLst>
                  <a:ext uri="{0D108BD9-81ED-4DB2-BD59-A6C34878D82A}">
                    <a16:rowId xmlns:a16="http://schemas.microsoft.com/office/drawing/2014/main" val="3808865796"/>
                  </a:ext>
                </a:extLst>
              </a:tr>
              <a:tr h="669707">
                <a:tc>
                  <a:txBody>
                    <a:bodyPr/>
                    <a:lstStyle/>
                    <a:p>
                      <a:pPr algn="ctr"/>
                      <a:r>
                        <a:rPr lang="en-US" sz="1600" dirty="0"/>
                        <a:t>…</a:t>
                      </a:r>
                    </a:p>
                  </a:txBody>
                  <a:tcPr/>
                </a:tc>
                <a:tc>
                  <a:txBody>
                    <a:bodyPr/>
                    <a:lstStyle/>
                    <a:p>
                      <a:pPr algn="ctr"/>
                      <a:endParaRPr lang="en-US" sz="1600" dirty="0"/>
                    </a:p>
                  </a:txBody>
                  <a:tcPr/>
                </a:tc>
                <a:tc>
                  <a:txBody>
                    <a:bodyPr/>
                    <a:lstStyle/>
                    <a:p>
                      <a:pPr algn="ctr"/>
                      <a:endParaRPr lang="en-US" sz="1600" dirty="0"/>
                    </a:p>
                  </a:txBody>
                  <a:tcPr/>
                </a:tc>
                <a:extLst>
                  <a:ext uri="{0D108BD9-81ED-4DB2-BD59-A6C34878D82A}">
                    <a16:rowId xmlns:a16="http://schemas.microsoft.com/office/drawing/2014/main" val="2714861135"/>
                  </a:ext>
                </a:extLst>
              </a:tr>
              <a:tr h="352433">
                <a:tc>
                  <a:txBody>
                    <a:bodyPr/>
                    <a:lstStyle/>
                    <a:p>
                      <a:pPr algn="ctr"/>
                      <a:r>
                        <a:rPr lang="en-US" sz="1600" dirty="0"/>
                        <a:t>14</a:t>
                      </a:r>
                    </a:p>
                  </a:txBody>
                  <a:tcPr/>
                </a:tc>
                <a:tc>
                  <a:txBody>
                    <a:bodyPr/>
                    <a:lstStyle/>
                    <a:p>
                      <a:pPr algn="ctr"/>
                      <a:r>
                        <a:rPr lang="en-US" sz="1600" dirty="0"/>
                        <a:t>2</a:t>
                      </a:r>
                      <a:r>
                        <a:rPr lang="en-US" sz="1600" baseline="30000" dirty="0"/>
                        <a:t>13</a:t>
                      </a:r>
                      <a:r>
                        <a:rPr lang="en-US" sz="1600" baseline="0" dirty="0"/>
                        <a:t> = 8,192</a:t>
                      </a:r>
                      <a:endParaRPr lang="en-US" sz="1600" dirty="0"/>
                    </a:p>
                  </a:txBody>
                  <a:tcPr/>
                </a:tc>
                <a:tc>
                  <a:txBody>
                    <a:bodyPr/>
                    <a:lstStyle/>
                    <a:p>
                      <a:pPr algn="ctr"/>
                      <a:r>
                        <a:rPr lang="en-US" sz="1600" dirty="0"/>
                        <a:t>16,383</a:t>
                      </a:r>
                    </a:p>
                  </a:txBody>
                  <a:tcPr/>
                </a:tc>
                <a:extLst>
                  <a:ext uri="{0D108BD9-81ED-4DB2-BD59-A6C34878D82A}">
                    <a16:rowId xmlns:a16="http://schemas.microsoft.com/office/drawing/2014/main" val="3240290383"/>
                  </a:ext>
                </a:extLst>
              </a:tr>
            </a:tbl>
          </a:graphicData>
        </a:graphic>
      </p:graphicFrame>
      <p:sp>
        <p:nvSpPr>
          <p:cNvPr id="5" name="Slide Number Placeholder 4">
            <a:extLst>
              <a:ext uri="{FF2B5EF4-FFF2-40B4-BE49-F238E27FC236}">
                <a16:creationId xmlns:a16="http://schemas.microsoft.com/office/drawing/2014/main" id="{DAC98077-6254-8C4F-BA18-48786BFE4F94}"/>
              </a:ext>
            </a:extLst>
          </p:cNvPr>
          <p:cNvSpPr>
            <a:spLocks noGrp="1"/>
          </p:cNvSpPr>
          <p:nvPr>
            <p:ph type="sldNum" sz="quarter" idx="12"/>
          </p:nvPr>
        </p:nvSpPr>
        <p:spPr/>
        <p:txBody>
          <a:bodyPr/>
          <a:lstStyle/>
          <a:p>
            <a:fld id="{66B7A6BE-7A3D-1C4F-BEDA-C5431FB9FC0F}" type="slidenum">
              <a:rPr lang="en-US" smtClean="0"/>
              <a:pPr/>
              <a:t>39</a:t>
            </a:fld>
            <a:endParaRPr lang="en-US" dirty="0"/>
          </a:p>
        </p:txBody>
      </p:sp>
    </p:spTree>
    <p:extLst>
      <p:ext uri="{BB962C8B-B14F-4D97-AF65-F5344CB8AC3E}">
        <p14:creationId xmlns:p14="http://schemas.microsoft.com/office/powerpoint/2010/main" val="2950950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B5AF680-EE10-4592-A4BA-86D756312C3F}"/>
              </a:ext>
            </a:extLst>
          </p:cNvPr>
          <p:cNvSpPr>
            <a:spLocks noGrp="1"/>
          </p:cNvSpPr>
          <p:nvPr>
            <p:ph idx="1"/>
          </p:nvPr>
        </p:nvSpPr>
        <p:spPr/>
        <p:txBody>
          <a:bodyPr/>
          <a:lstStyle/>
          <a:p>
            <a:pPr marL="514350" indent="-514350">
              <a:spcBef>
                <a:spcPts val="1200"/>
              </a:spcBef>
              <a:buFont typeface="+mj-lt"/>
              <a:buAutoNum type="arabicPeriod"/>
            </a:pPr>
            <a:r>
              <a:rPr lang="en-AU" sz="2800" dirty="0"/>
              <a:t>Understand and define various tree structures</a:t>
            </a:r>
          </a:p>
          <a:p>
            <a:pPr marL="514350" indent="-514350">
              <a:spcBef>
                <a:spcPts val="1200"/>
              </a:spcBef>
              <a:buFont typeface="+mj-lt"/>
              <a:buAutoNum type="arabicPeriod"/>
            </a:pPr>
            <a:r>
              <a:rPr lang="en-AU" sz="2800" dirty="0"/>
              <a:t>Understand and implement various algorithms with the tree structures</a:t>
            </a:r>
            <a:endParaRPr lang="en-AU" sz="3000" dirty="0"/>
          </a:p>
        </p:txBody>
      </p:sp>
      <p:sp>
        <p:nvSpPr>
          <p:cNvPr id="3" name="Title 2">
            <a:extLst>
              <a:ext uri="{FF2B5EF4-FFF2-40B4-BE49-F238E27FC236}">
                <a16:creationId xmlns:a16="http://schemas.microsoft.com/office/drawing/2014/main" id="{24301EC1-D592-4FBA-A214-61CFCD59DA0C}"/>
              </a:ext>
            </a:extLst>
          </p:cNvPr>
          <p:cNvSpPr>
            <a:spLocks noGrp="1"/>
          </p:cNvSpPr>
          <p:nvPr>
            <p:ph type="title"/>
          </p:nvPr>
        </p:nvSpPr>
        <p:spPr/>
        <p:txBody>
          <a:bodyPr/>
          <a:lstStyle/>
          <a:p>
            <a:r>
              <a:rPr lang="en-AU" dirty="0"/>
              <a:t>Learning Objectives</a:t>
            </a:r>
          </a:p>
        </p:txBody>
      </p:sp>
      <p:sp>
        <p:nvSpPr>
          <p:cNvPr id="4" name="Slide Number Placeholder 3">
            <a:extLst>
              <a:ext uri="{FF2B5EF4-FFF2-40B4-BE49-F238E27FC236}">
                <a16:creationId xmlns:a16="http://schemas.microsoft.com/office/drawing/2014/main" id="{F164185F-2E84-454B-AE32-9DB3542AAE73}"/>
              </a:ext>
            </a:extLst>
          </p:cNvPr>
          <p:cNvSpPr>
            <a:spLocks noGrp="1"/>
          </p:cNvSpPr>
          <p:nvPr>
            <p:ph type="sldNum" sz="quarter" idx="12"/>
          </p:nvPr>
        </p:nvSpPr>
        <p:spPr/>
        <p:txBody>
          <a:bodyPr/>
          <a:lstStyle/>
          <a:p>
            <a:fld id="{66B7A6BE-7A3D-1C4F-BEDA-C5431FB9FC0F}" type="slidenum">
              <a:rPr lang="en-US" smtClean="0"/>
              <a:pPr/>
              <a:t>4</a:t>
            </a:fld>
            <a:endParaRPr lang="en-US" dirty="0"/>
          </a:p>
        </p:txBody>
      </p:sp>
    </p:spTree>
    <p:extLst>
      <p:ext uri="{BB962C8B-B14F-4D97-AF65-F5344CB8AC3E}">
        <p14:creationId xmlns:p14="http://schemas.microsoft.com/office/powerpoint/2010/main" val="187411881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A52BCED-FE6A-47A5-A005-9DE196B8995F}"/>
              </a:ext>
            </a:extLst>
          </p:cNvPr>
          <p:cNvSpPr>
            <a:spLocks noGrp="1"/>
          </p:cNvSpPr>
          <p:nvPr>
            <p:ph idx="1"/>
          </p:nvPr>
        </p:nvSpPr>
        <p:spPr>
          <a:xfrm>
            <a:off x="195943" y="902524"/>
            <a:ext cx="8728363" cy="3965040"/>
          </a:xfrm>
        </p:spPr>
        <p:txBody>
          <a:bodyPr/>
          <a:lstStyle/>
          <a:p>
            <a:pPr marL="0" indent="0">
              <a:lnSpc>
                <a:spcPct val="100000"/>
              </a:lnSpc>
              <a:spcBef>
                <a:spcPts val="1200"/>
              </a:spcBef>
              <a:buNone/>
            </a:pPr>
            <a:r>
              <a:rPr lang="en-AU" dirty="0"/>
              <a:t>Create a perfectly </a:t>
            </a:r>
            <a:r>
              <a:rPr lang="en-AU" b="1" dirty="0">
                <a:solidFill>
                  <a:srgbClr val="C00000"/>
                </a:solidFill>
              </a:rPr>
              <a:t>balanced BST </a:t>
            </a:r>
            <a:r>
              <a:rPr lang="en-AU" dirty="0"/>
              <a:t>from an arbitrary BST:</a:t>
            </a:r>
          </a:p>
          <a:p>
            <a:pPr>
              <a:lnSpc>
                <a:spcPct val="100000"/>
              </a:lnSpc>
              <a:spcBef>
                <a:spcPts val="1200"/>
              </a:spcBef>
            </a:pPr>
            <a:r>
              <a:rPr lang="en-AU" dirty="0"/>
              <a:t>Transform initial tree into </a:t>
            </a:r>
            <a:r>
              <a:rPr lang="en-AU" dirty="0">
                <a:solidFill>
                  <a:srgbClr val="C00000"/>
                </a:solidFill>
              </a:rPr>
              <a:t>backbone</a:t>
            </a:r>
            <a:r>
              <a:rPr lang="en-AU" dirty="0"/>
              <a:t> (linked list like tree)</a:t>
            </a:r>
          </a:p>
          <a:p>
            <a:pPr>
              <a:lnSpc>
                <a:spcPct val="100000"/>
              </a:lnSpc>
              <a:spcBef>
                <a:spcPts val="1200"/>
              </a:spcBef>
            </a:pPr>
            <a:r>
              <a:rPr lang="en-AU" dirty="0"/>
              <a:t>Transform the backbone into perfectly balanced tree</a:t>
            </a:r>
          </a:p>
          <a:p>
            <a:pPr marL="0" indent="0">
              <a:lnSpc>
                <a:spcPct val="100000"/>
              </a:lnSpc>
              <a:spcBef>
                <a:spcPts val="1200"/>
              </a:spcBef>
              <a:buNone/>
            </a:pPr>
            <a:r>
              <a:rPr lang="en-AU" dirty="0">
                <a:sym typeface="Wingdings" panose="05000000000000000000" pitchFamily="2" charset="2"/>
              </a:rPr>
              <a:t> </a:t>
            </a:r>
            <a:r>
              <a:rPr lang="en-AU" dirty="0"/>
              <a:t>The core algorithm: </a:t>
            </a:r>
            <a:r>
              <a:rPr lang="en-AU" b="1" dirty="0">
                <a:solidFill>
                  <a:srgbClr val="C00000"/>
                </a:solidFill>
              </a:rPr>
              <a:t>tree rotation</a:t>
            </a:r>
          </a:p>
          <a:p>
            <a:pPr marL="0" indent="0">
              <a:lnSpc>
                <a:spcPct val="100000"/>
              </a:lnSpc>
              <a:spcBef>
                <a:spcPts val="1200"/>
              </a:spcBef>
              <a:buNone/>
            </a:pPr>
            <a:r>
              <a:rPr lang="en-AU" dirty="0">
                <a:sym typeface="Wingdings" panose="05000000000000000000" pitchFamily="2" charset="2"/>
              </a:rPr>
              <a:t> Time </a:t>
            </a:r>
            <a:r>
              <a:rPr lang="en-AU" dirty="0"/>
              <a:t>complexity: </a:t>
            </a:r>
            <a:r>
              <a:rPr lang="en-AU" b="1" dirty="0"/>
              <a:t>O(n)</a:t>
            </a:r>
          </a:p>
          <a:p>
            <a:pPr>
              <a:lnSpc>
                <a:spcPct val="100000"/>
              </a:lnSpc>
              <a:spcBef>
                <a:spcPts val="1200"/>
              </a:spcBef>
            </a:pPr>
            <a:endParaRPr lang="en-AU" dirty="0"/>
          </a:p>
        </p:txBody>
      </p:sp>
      <p:sp>
        <p:nvSpPr>
          <p:cNvPr id="3" name="Title 2">
            <a:extLst>
              <a:ext uri="{FF2B5EF4-FFF2-40B4-BE49-F238E27FC236}">
                <a16:creationId xmlns:a16="http://schemas.microsoft.com/office/drawing/2014/main" id="{F182350D-BF36-412D-A20F-49E982DF0BEF}"/>
              </a:ext>
            </a:extLst>
          </p:cNvPr>
          <p:cNvSpPr>
            <a:spLocks noGrp="1"/>
          </p:cNvSpPr>
          <p:nvPr>
            <p:ph type="title"/>
          </p:nvPr>
        </p:nvSpPr>
        <p:spPr/>
        <p:txBody>
          <a:bodyPr/>
          <a:lstStyle/>
          <a:p>
            <a:r>
              <a:rPr lang="en-AU" dirty="0"/>
              <a:t>Day–Stout–Warren Algorithm</a:t>
            </a:r>
          </a:p>
        </p:txBody>
      </p:sp>
      <p:pic>
        <p:nvPicPr>
          <p:cNvPr id="4" name="Picture 3">
            <a:extLst>
              <a:ext uri="{FF2B5EF4-FFF2-40B4-BE49-F238E27FC236}">
                <a16:creationId xmlns:a16="http://schemas.microsoft.com/office/drawing/2014/main" id="{B074D48A-1C4E-4EB3-8978-5D1A4636BE32}"/>
              </a:ext>
            </a:extLst>
          </p:cNvPr>
          <p:cNvPicPr>
            <a:picLocks noChangeAspect="1"/>
          </p:cNvPicPr>
          <p:nvPr/>
        </p:nvPicPr>
        <p:blipFill>
          <a:blip r:embed="rId2"/>
          <a:stretch>
            <a:fillRect/>
          </a:stretch>
        </p:blipFill>
        <p:spPr>
          <a:xfrm>
            <a:off x="5541818" y="2604480"/>
            <a:ext cx="3295921" cy="2159625"/>
          </a:xfrm>
          <a:prstGeom prst="rect">
            <a:avLst/>
          </a:prstGeom>
        </p:spPr>
      </p:pic>
      <p:sp>
        <p:nvSpPr>
          <p:cNvPr id="5" name="Slide Number Placeholder 4">
            <a:extLst>
              <a:ext uri="{FF2B5EF4-FFF2-40B4-BE49-F238E27FC236}">
                <a16:creationId xmlns:a16="http://schemas.microsoft.com/office/drawing/2014/main" id="{2536FF77-8976-B54C-BF83-DD4FC53A3B2A}"/>
              </a:ext>
            </a:extLst>
          </p:cNvPr>
          <p:cNvSpPr>
            <a:spLocks noGrp="1"/>
          </p:cNvSpPr>
          <p:nvPr>
            <p:ph type="sldNum" sz="quarter" idx="12"/>
          </p:nvPr>
        </p:nvSpPr>
        <p:spPr/>
        <p:txBody>
          <a:bodyPr/>
          <a:lstStyle/>
          <a:p>
            <a:fld id="{66B7A6BE-7A3D-1C4F-BEDA-C5431FB9FC0F}" type="slidenum">
              <a:rPr lang="en-US" smtClean="0"/>
              <a:pPr/>
              <a:t>40</a:t>
            </a:fld>
            <a:endParaRPr lang="en-US" dirty="0"/>
          </a:p>
        </p:txBody>
      </p:sp>
    </p:spTree>
    <p:extLst>
      <p:ext uri="{BB962C8B-B14F-4D97-AF65-F5344CB8AC3E}">
        <p14:creationId xmlns:p14="http://schemas.microsoft.com/office/powerpoint/2010/main" val="213505920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0FBDEE3-9F33-4977-BEA7-86A5C140368E}"/>
              </a:ext>
            </a:extLst>
          </p:cNvPr>
          <p:cNvSpPr>
            <a:spLocks noGrp="1"/>
          </p:cNvSpPr>
          <p:nvPr>
            <p:ph idx="1"/>
          </p:nvPr>
        </p:nvSpPr>
        <p:spPr/>
        <p:txBody>
          <a:bodyPr/>
          <a:lstStyle/>
          <a:p>
            <a:r>
              <a:rPr lang="en-AU" dirty="0"/>
              <a:t>Rotation subtree</a:t>
            </a:r>
          </a:p>
        </p:txBody>
      </p:sp>
      <p:sp>
        <p:nvSpPr>
          <p:cNvPr id="3" name="Title 2">
            <a:extLst>
              <a:ext uri="{FF2B5EF4-FFF2-40B4-BE49-F238E27FC236}">
                <a16:creationId xmlns:a16="http://schemas.microsoft.com/office/drawing/2014/main" id="{FB1F0144-DD8D-4DE9-B1F6-565B214B2208}"/>
              </a:ext>
            </a:extLst>
          </p:cNvPr>
          <p:cNvSpPr>
            <a:spLocks noGrp="1"/>
          </p:cNvSpPr>
          <p:nvPr>
            <p:ph type="title"/>
          </p:nvPr>
        </p:nvSpPr>
        <p:spPr/>
        <p:txBody>
          <a:bodyPr/>
          <a:lstStyle/>
          <a:p>
            <a:r>
              <a:rPr lang="en-AU" dirty="0"/>
              <a:t>DSW Algorithm – Tree Rotation</a:t>
            </a:r>
          </a:p>
        </p:txBody>
      </p:sp>
      <p:grpSp>
        <p:nvGrpSpPr>
          <p:cNvPr id="4" name="Group 3">
            <a:extLst>
              <a:ext uri="{FF2B5EF4-FFF2-40B4-BE49-F238E27FC236}">
                <a16:creationId xmlns:a16="http://schemas.microsoft.com/office/drawing/2014/main" id="{59D3E34D-ACF4-4720-B5E8-7F240F048065}"/>
              </a:ext>
            </a:extLst>
          </p:cNvPr>
          <p:cNvGrpSpPr/>
          <p:nvPr/>
        </p:nvGrpSpPr>
        <p:grpSpPr>
          <a:xfrm>
            <a:off x="357043" y="1622138"/>
            <a:ext cx="4141066" cy="2689267"/>
            <a:chOff x="3438525" y="1907762"/>
            <a:chExt cx="5086350" cy="2663362"/>
          </a:xfrm>
        </p:grpSpPr>
        <p:pic>
          <p:nvPicPr>
            <p:cNvPr id="5" name="Picture 4">
              <a:extLst>
                <a:ext uri="{FF2B5EF4-FFF2-40B4-BE49-F238E27FC236}">
                  <a16:creationId xmlns:a16="http://schemas.microsoft.com/office/drawing/2014/main" id="{B9987915-1E5E-49C2-AB9F-22B62E2E2A72}"/>
                </a:ext>
              </a:extLst>
            </p:cNvPr>
            <p:cNvPicPr>
              <a:picLocks noChangeAspect="1"/>
            </p:cNvPicPr>
            <p:nvPr/>
          </p:nvPicPr>
          <p:blipFill>
            <a:blip r:embed="rId2"/>
            <a:stretch>
              <a:fillRect/>
            </a:stretch>
          </p:blipFill>
          <p:spPr>
            <a:xfrm>
              <a:off x="3438525" y="1907762"/>
              <a:ext cx="5086350" cy="1924050"/>
            </a:xfrm>
            <a:prstGeom prst="rect">
              <a:avLst/>
            </a:prstGeom>
          </p:spPr>
        </p:pic>
        <p:sp>
          <p:nvSpPr>
            <p:cNvPr id="6" name="Rectangle 5">
              <a:extLst>
                <a:ext uri="{FF2B5EF4-FFF2-40B4-BE49-F238E27FC236}">
                  <a16:creationId xmlns:a16="http://schemas.microsoft.com/office/drawing/2014/main" id="{59F8650E-DF12-4829-B5FA-4288601A66C5}"/>
                </a:ext>
              </a:extLst>
            </p:cNvPr>
            <p:cNvSpPr/>
            <p:nvPr/>
          </p:nvSpPr>
          <p:spPr>
            <a:xfrm>
              <a:off x="4259285" y="3870057"/>
              <a:ext cx="3813017" cy="701067"/>
            </a:xfrm>
            <a:prstGeom prst="rect">
              <a:avLst/>
            </a:prstGeom>
          </p:spPr>
          <p:txBody>
            <a:bodyPr wrap="square">
              <a:spAutoFit/>
            </a:bodyPr>
            <a:lstStyle/>
            <a:p>
              <a:r>
                <a:rPr lang="en-US" sz="2000" i="1" dirty="0"/>
                <a:t>Right rotation about </a:t>
              </a:r>
              <a:r>
                <a:rPr lang="en-US" sz="2000" b="1" i="1" dirty="0"/>
                <a:t>Par</a:t>
              </a:r>
              <a:br>
                <a:rPr lang="en-US" sz="2000" b="1" i="1" dirty="0"/>
              </a:br>
              <a:r>
                <a:rPr lang="en-US" sz="2000" i="1" dirty="0"/>
                <a:t>(</a:t>
              </a:r>
              <a:r>
                <a:rPr lang="en-US" sz="2000" b="1" i="1" dirty="0"/>
                <a:t>R</a:t>
              </a:r>
              <a:r>
                <a:rPr lang="en-US" sz="2000" i="1" dirty="0"/>
                <a:t>, </a:t>
              </a:r>
              <a:r>
                <a:rPr lang="en-US" sz="2000" b="1" i="1" dirty="0"/>
                <a:t>P</a:t>
              </a:r>
              <a:r>
                <a:rPr lang="en-US" sz="2000" i="1" dirty="0"/>
                <a:t>, </a:t>
              </a:r>
              <a:r>
                <a:rPr lang="en-US" sz="2000" b="1" i="1" dirty="0"/>
                <a:t>Q</a:t>
              </a:r>
              <a:r>
                <a:rPr lang="en-US" sz="2000" i="1" dirty="0"/>
                <a:t> can be subtrees)</a:t>
              </a:r>
            </a:p>
          </p:txBody>
        </p:sp>
      </p:grpSp>
      <p:sp>
        <p:nvSpPr>
          <p:cNvPr id="7" name="TextBox 6">
            <a:extLst>
              <a:ext uri="{FF2B5EF4-FFF2-40B4-BE49-F238E27FC236}">
                <a16:creationId xmlns:a16="http://schemas.microsoft.com/office/drawing/2014/main" id="{393017C7-DC6F-4899-85A6-45E358E577C3}"/>
              </a:ext>
            </a:extLst>
          </p:cNvPr>
          <p:cNvSpPr txBox="1"/>
          <p:nvPr/>
        </p:nvSpPr>
        <p:spPr>
          <a:xfrm>
            <a:off x="4707606" y="1078988"/>
            <a:ext cx="4141066" cy="3139321"/>
          </a:xfrm>
          <a:prstGeom prst="rect">
            <a:avLst/>
          </a:prstGeom>
          <a:noFill/>
        </p:spPr>
        <p:txBody>
          <a:bodyPr wrap="square" rtlCol="0">
            <a:spAutoFit/>
          </a:bodyPr>
          <a:lstStyle/>
          <a:p>
            <a:r>
              <a:rPr lang="en-US" sz="2200" b="1" i="1" dirty="0">
                <a:solidFill>
                  <a:srgbClr val="C00000"/>
                </a:solidFill>
              </a:rPr>
              <a:t>Right rotation: 	</a:t>
            </a:r>
          </a:p>
          <a:p>
            <a:r>
              <a:rPr lang="en-US" sz="2200" dirty="0">
                <a:solidFill>
                  <a:schemeClr val="tx2"/>
                </a:solidFill>
              </a:rPr>
              <a:t>if </a:t>
            </a:r>
            <a:r>
              <a:rPr lang="en-US" sz="2200" b="1" dirty="0">
                <a:solidFill>
                  <a:schemeClr val="tx2"/>
                </a:solidFill>
              </a:rPr>
              <a:t>Par</a:t>
            </a:r>
            <a:r>
              <a:rPr lang="en-US" sz="2200" dirty="0">
                <a:solidFill>
                  <a:schemeClr val="tx2"/>
                </a:solidFill>
              </a:rPr>
              <a:t> has left child </a:t>
            </a:r>
            <a:r>
              <a:rPr lang="en-US" sz="2200" b="1" dirty="0">
                <a:solidFill>
                  <a:schemeClr val="tx2"/>
                </a:solidFill>
              </a:rPr>
              <a:t>Ch</a:t>
            </a:r>
          </a:p>
          <a:p>
            <a:pPr marL="285750" indent="-285750">
              <a:buFont typeface="Arial" panose="020B0604020202020204" pitchFamily="34" charset="0"/>
              <a:buChar char="•"/>
            </a:pPr>
            <a:r>
              <a:rPr lang="en-US" sz="2200" b="1" dirty="0">
                <a:solidFill>
                  <a:schemeClr val="tx2"/>
                </a:solidFill>
              </a:rPr>
              <a:t>Ch</a:t>
            </a:r>
            <a:r>
              <a:rPr lang="en-US" sz="2200" dirty="0">
                <a:solidFill>
                  <a:schemeClr val="tx2"/>
                </a:solidFill>
              </a:rPr>
              <a:t> replace position of </a:t>
            </a:r>
            <a:r>
              <a:rPr lang="en-US" sz="2200" b="1" dirty="0">
                <a:solidFill>
                  <a:schemeClr val="tx2"/>
                </a:solidFill>
              </a:rPr>
              <a:t>Par</a:t>
            </a:r>
            <a:r>
              <a:rPr lang="en-US" sz="2200" dirty="0">
                <a:solidFill>
                  <a:schemeClr val="tx2"/>
                </a:solidFill>
              </a:rPr>
              <a:t>, </a:t>
            </a:r>
          </a:p>
          <a:p>
            <a:pPr marL="285750" indent="-285750">
              <a:buFont typeface="Arial" panose="020B0604020202020204" pitchFamily="34" charset="0"/>
              <a:buChar char="•"/>
            </a:pPr>
            <a:r>
              <a:rPr lang="en-US" sz="2200" b="1" dirty="0">
                <a:solidFill>
                  <a:schemeClr val="tx2"/>
                </a:solidFill>
              </a:rPr>
              <a:t>Par</a:t>
            </a:r>
            <a:r>
              <a:rPr lang="en-US" sz="2200" dirty="0">
                <a:solidFill>
                  <a:schemeClr val="tx2"/>
                </a:solidFill>
              </a:rPr>
              <a:t> become right child of </a:t>
            </a:r>
            <a:r>
              <a:rPr lang="en-US" sz="2200" b="1" dirty="0">
                <a:solidFill>
                  <a:schemeClr val="tx2"/>
                </a:solidFill>
              </a:rPr>
              <a:t>Ch</a:t>
            </a:r>
          </a:p>
          <a:p>
            <a:pPr marL="285750" indent="-285750">
              <a:buFont typeface="Arial" panose="020B0604020202020204" pitchFamily="34" charset="0"/>
              <a:buChar char="•"/>
            </a:pPr>
            <a:r>
              <a:rPr lang="en-US" sz="2200" dirty="0">
                <a:solidFill>
                  <a:schemeClr val="tx2"/>
                </a:solidFill>
              </a:rPr>
              <a:t>right child of </a:t>
            </a:r>
            <a:r>
              <a:rPr lang="en-US" sz="2200" b="1" dirty="0">
                <a:solidFill>
                  <a:schemeClr val="tx2"/>
                </a:solidFill>
              </a:rPr>
              <a:t>Ch</a:t>
            </a:r>
            <a:r>
              <a:rPr lang="en-US" sz="2200" dirty="0">
                <a:solidFill>
                  <a:schemeClr val="tx2"/>
                </a:solidFill>
              </a:rPr>
              <a:t> becomes left child of </a:t>
            </a:r>
            <a:r>
              <a:rPr lang="en-US" sz="2200" b="1" dirty="0">
                <a:solidFill>
                  <a:schemeClr val="tx2"/>
                </a:solidFill>
              </a:rPr>
              <a:t>Par</a:t>
            </a:r>
          </a:p>
          <a:p>
            <a:endParaRPr lang="en-US" sz="2200" i="1" dirty="0">
              <a:solidFill>
                <a:schemeClr val="tx2"/>
              </a:solidFill>
            </a:endParaRPr>
          </a:p>
          <a:p>
            <a:r>
              <a:rPr lang="en-US" sz="2200" b="1" i="1" dirty="0">
                <a:solidFill>
                  <a:srgbClr val="C00000"/>
                </a:solidFill>
              </a:rPr>
              <a:t>Left rotation</a:t>
            </a:r>
            <a:r>
              <a:rPr lang="en-US" sz="2200" b="1" dirty="0">
                <a:solidFill>
                  <a:srgbClr val="C00000"/>
                </a:solidFill>
              </a:rPr>
              <a:t>: </a:t>
            </a:r>
          </a:p>
          <a:p>
            <a:r>
              <a:rPr lang="en-US" sz="2200" dirty="0">
                <a:solidFill>
                  <a:schemeClr val="tx2"/>
                </a:solidFill>
              </a:rPr>
              <a:t>does the reversed process</a:t>
            </a:r>
          </a:p>
        </p:txBody>
      </p:sp>
      <p:sp>
        <p:nvSpPr>
          <p:cNvPr id="8" name="Slide Number Placeholder 7">
            <a:extLst>
              <a:ext uri="{FF2B5EF4-FFF2-40B4-BE49-F238E27FC236}">
                <a16:creationId xmlns:a16="http://schemas.microsoft.com/office/drawing/2014/main" id="{0ED510B5-DFDA-AD4F-98D7-26920FA27256}"/>
              </a:ext>
            </a:extLst>
          </p:cNvPr>
          <p:cNvSpPr>
            <a:spLocks noGrp="1"/>
          </p:cNvSpPr>
          <p:nvPr>
            <p:ph type="sldNum" sz="quarter" idx="12"/>
          </p:nvPr>
        </p:nvSpPr>
        <p:spPr/>
        <p:txBody>
          <a:bodyPr/>
          <a:lstStyle/>
          <a:p>
            <a:fld id="{66B7A6BE-7A3D-1C4F-BEDA-C5431FB9FC0F}" type="slidenum">
              <a:rPr lang="en-US" smtClean="0"/>
              <a:pPr/>
              <a:t>41</a:t>
            </a:fld>
            <a:endParaRPr lang="en-US" dirty="0"/>
          </a:p>
        </p:txBody>
      </p:sp>
    </p:spTree>
    <p:extLst>
      <p:ext uri="{BB962C8B-B14F-4D97-AF65-F5344CB8AC3E}">
        <p14:creationId xmlns:p14="http://schemas.microsoft.com/office/powerpoint/2010/main" val="294957811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B1F0144-DD8D-4DE9-B1F6-565B214B2208}"/>
              </a:ext>
            </a:extLst>
          </p:cNvPr>
          <p:cNvSpPr>
            <a:spLocks noGrp="1"/>
          </p:cNvSpPr>
          <p:nvPr>
            <p:ph type="title"/>
          </p:nvPr>
        </p:nvSpPr>
        <p:spPr/>
        <p:txBody>
          <a:bodyPr/>
          <a:lstStyle/>
          <a:p>
            <a:r>
              <a:rPr lang="en-AU" dirty="0"/>
              <a:t>DSW Algorithm – Backbone</a:t>
            </a:r>
          </a:p>
        </p:txBody>
      </p:sp>
      <p:sp>
        <p:nvSpPr>
          <p:cNvPr id="9" name="Content Placeholder 8">
            <a:extLst>
              <a:ext uri="{FF2B5EF4-FFF2-40B4-BE49-F238E27FC236}">
                <a16:creationId xmlns:a16="http://schemas.microsoft.com/office/drawing/2014/main" id="{446D7470-4370-4AB0-AF28-B029A78E8D04}"/>
              </a:ext>
            </a:extLst>
          </p:cNvPr>
          <p:cNvSpPr>
            <a:spLocks noGrp="1"/>
          </p:cNvSpPr>
          <p:nvPr>
            <p:ph idx="1"/>
          </p:nvPr>
        </p:nvSpPr>
        <p:spPr>
          <a:xfrm>
            <a:off x="195944" y="902524"/>
            <a:ext cx="4008018" cy="3794167"/>
          </a:xfrm>
        </p:spPr>
        <p:txBody>
          <a:bodyPr/>
          <a:lstStyle/>
          <a:p>
            <a:r>
              <a:rPr lang="en-AU" dirty="0"/>
              <a:t>Transform unbalanced tree to backbone tree</a:t>
            </a:r>
          </a:p>
          <a:p>
            <a:endParaRPr lang="en-AU" dirty="0"/>
          </a:p>
          <a:p>
            <a:endParaRPr lang="en-AU" dirty="0"/>
          </a:p>
        </p:txBody>
      </p:sp>
      <p:pic>
        <p:nvPicPr>
          <p:cNvPr id="10" name="Picture 9">
            <a:extLst>
              <a:ext uri="{FF2B5EF4-FFF2-40B4-BE49-F238E27FC236}">
                <a16:creationId xmlns:a16="http://schemas.microsoft.com/office/drawing/2014/main" id="{FE2590E6-8A1C-4CAD-86D4-C5B7A4226AA3}"/>
              </a:ext>
            </a:extLst>
          </p:cNvPr>
          <p:cNvPicPr>
            <a:picLocks noChangeAspect="1"/>
          </p:cNvPicPr>
          <p:nvPr/>
        </p:nvPicPr>
        <p:blipFill>
          <a:blip r:embed="rId2"/>
          <a:stretch>
            <a:fillRect/>
          </a:stretch>
        </p:blipFill>
        <p:spPr>
          <a:xfrm>
            <a:off x="4377605" y="1018420"/>
            <a:ext cx="4685656" cy="2380737"/>
          </a:xfrm>
          <a:prstGeom prst="rect">
            <a:avLst/>
          </a:prstGeom>
        </p:spPr>
      </p:pic>
      <p:sp>
        <p:nvSpPr>
          <p:cNvPr id="11" name="TextBox 10">
            <a:extLst>
              <a:ext uri="{FF2B5EF4-FFF2-40B4-BE49-F238E27FC236}">
                <a16:creationId xmlns:a16="http://schemas.microsoft.com/office/drawing/2014/main" id="{37E42F61-EEB8-43B1-A54A-9D2233E88826}"/>
              </a:ext>
            </a:extLst>
          </p:cNvPr>
          <p:cNvSpPr txBox="1"/>
          <p:nvPr/>
        </p:nvSpPr>
        <p:spPr>
          <a:xfrm>
            <a:off x="5659209" y="3400201"/>
            <a:ext cx="823296" cy="1169551"/>
          </a:xfrm>
          <a:prstGeom prst="rect">
            <a:avLst/>
          </a:prstGeom>
          <a:noFill/>
        </p:spPr>
        <p:txBody>
          <a:bodyPr wrap="square" rtlCol="0">
            <a:spAutoFit/>
          </a:bodyPr>
          <a:lstStyle/>
          <a:p>
            <a:r>
              <a:rPr lang="en-US" sz="1400" dirty="0"/>
              <a:t>After right rotated abound ‘20’</a:t>
            </a:r>
          </a:p>
        </p:txBody>
      </p:sp>
      <p:sp>
        <p:nvSpPr>
          <p:cNvPr id="12" name="TextBox 11">
            <a:extLst>
              <a:ext uri="{FF2B5EF4-FFF2-40B4-BE49-F238E27FC236}">
                <a16:creationId xmlns:a16="http://schemas.microsoft.com/office/drawing/2014/main" id="{35D59C0F-82F9-4C31-A76B-C286C5C83593}"/>
              </a:ext>
            </a:extLst>
          </p:cNvPr>
          <p:cNvSpPr txBox="1"/>
          <p:nvPr/>
        </p:nvSpPr>
        <p:spPr>
          <a:xfrm>
            <a:off x="6656148" y="3396271"/>
            <a:ext cx="813748" cy="1169551"/>
          </a:xfrm>
          <a:prstGeom prst="rect">
            <a:avLst/>
          </a:prstGeom>
          <a:noFill/>
        </p:spPr>
        <p:txBody>
          <a:bodyPr wrap="square" rtlCol="0">
            <a:spAutoFit/>
          </a:bodyPr>
          <a:lstStyle/>
          <a:p>
            <a:r>
              <a:rPr lang="en-US" sz="1400" dirty="0"/>
              <a:t>After right rotated abound ‘30’</a:t>
            </a:r>
          </a:p>
        </p:txBody>
      </p:sp>
      <p:sp>
        <p:nvSpPr>
          <p:cNvPr id="13" name="TextBox 12">
            <a:extLst>
              <a:ext uri="{FF2B5EF4-FFF2-40B4-BE49-F238E27FC236}">
                <a16:creationId xmlns:a16="http://schemas.microsoft.com/office/drawing/2014/main" id="{E3785EE4-BD02-4474-9DF4-FE9CE0DBF4F5}"/>
              </a:ext>
            </a:extLst>
          </p:cNvPr>
          <p:cNvSpPr txBox="1"/>
          <p:nvPr/>
        </p:nvSpPr>
        <p:spPr>
          <a:xfrm>
            <a:off x="7469440" y="3396270"/>
            <a:ext cx="820817" cy="1169551"/>
          </a:xfrm>
          <a:prstGeom prst="rect">
            <a:avLst/>
          </a:prstGeom>
          <a:noFill/>
        </p:spPr>
        <p:txBody>
          <a:bodyPr wrap="square" rtlCol="0">
            <a:spAutoFit/>
          </a:bodyPr>
          <a:lstStyle/>
          <a:p>
            <a:r>
              <a:rPr lang="en-US" sz="1400" dirty="0"/>
              <a:t>After right rotated abound ‘25’</a:t>
            </a:r>
          </a:p>
        </p:txBody>
      </p:sp>
      <p:sp>
        <p:nvSpPr>
          <p:cNvPr id="14" name="TextBox 13">
            <a:extLst>
              <a:ext uri="{FF2B5EF4-FFF2-40B4-BE49-F238E27FC236}">
                <a16:creationId xmlns:a16="http://schemas.microsoft.com/office/drawing/2014/main" id="{EDF8628F-B92C-4B33-ABCF-68BD40E801CC}"/>
              </a:ext>
            </a:extLst>
          </p:cNvPr>
          <p:cNvSpPr txBox="1"/>
          <p:nvPr/>
        </p:nvSpPr>
        <p:spPr>
          <a:xfrm>
            <a:off x="8305271" y="3394680"/>
            <a:ext cx="800523" cy="1169551"/>
          </a:xfrm>
          <a:prstGeom prst="rect">
            <a:avLst/>
          </a:prstGeom>
          <a:noFill/>
        </p:spPr>
        <p:txBody>
          <a:bodyPr wrap="square" rtlCol="0">
            <a:spAutoFit/>
          </a:bodyPr>
          <a:lstStyle/>
          <a:p>
            <a:r>
              <a:rPr lang="en-US" sz="1400" dirty="0"/>
              <a:t>After right rotated abound ‘30’</a:t>
            </a:r>
          </a:p>
        </p:txBody>
      </p:sp>
      <p:sp>
        <p:nvSpPr>
          <p:cNvPr id="15" name="TextBox 14">
            <a:extLst>
              <a:ext uri="{FF2B5EF4-FFF2-40B4-BE49-F238E27FC236}">
                <a16:creationId xmlns:a16="http://schemas.microsoft.com/office/drawing/2014/main" id="{3CE5690A-749E-4869-A78E-5449127F79EF}"/>
              </a:ext>
            </a:extLst>
          </p:cNvPr>
          <p:cNvSpPr txBox="1"/>
          <p:nvPr/>
        </p:nvSpPr>
        <p:spPr>
          <a:xfrm>
            <a:off x="282766" y="2328138"/>
            <a:ext cx="4008018" cy="1661993"/>
          </a:xfrm>
          <a:prstGeom prst="rect">
            <a:avLst/>
          </a:prstGeom>
          <a:noFill/>
        </p:spPr>
        <p:txBody>
          <a:bodyPr wrap="square" rtlCol="0">
            <a:spAutoFit/>
          </a:bodyPr>
          <a:lstStyle/>
          <a:p>
            <a:r>
              <a:rPr lang="en-US" sz="1700" b="1" dirty="0" err="1">
                <a:solidFill>
                  <a:schemeClr val="tx2"/>
                </a:solidFill>
                <a:latin typeface="Consolas" panose="020B0609020204030204" pitchFamily="49" charset="0"/>
              </a:rPr>
              <a:t>tmp</a:t>
            </a:r>
            <a:r>
              <a:rPr lang="en-US" sz="1700" dirty="0">
                <a:solidFill>
                  <a:schemeClr val="tx2"/>
                </a:solidFill>
                <a:latin typeface="Consolas" panose="020B0609020204030204" pitchFamily="49" charset="0"/>
              </a:rPr>
              <a:t> = root;</a:t>
            </a:r>
          </a:p>
          <a:p>
            <a:r>
              <a:rPr lang="en-US" sz="1700" dirty="0">
                <a:solidFill>
                  <a:schemeClr val="tx2"/>
                </a:solidFill>
                <a:latin typeface="Consolas" panose="020B0609020204030204" pitchFamily="49" charset="0"/>
              </a:rPr>
              <a:t>while (</a:t>
            </a:r>
            <a:r>
              <a:rPr lang="en-US" sz="1700" b="1" dirty="0" err="1">
                <a:solidFill>
                  <a:schemeClr val="tx2"/>
                </a:solidFill>
                <a:latin typeface="Consolas" panose="020B0609020204030204" pitchFamily="49" charset="0"/>
              </a:rPr>
              <a:t>tmp</a:t>
            </a:r>
            <a:r>
              <a:rPr lang="en-US" sz="1700" dirty="0">
                <a:solidFill>
                  <a:schemeClr val="tx2"/>
                </a:solidFill>
                <a:latin typeface="Consolas" panose="020B0609020204030204" pitchFamily="49" charset="0"/>
              </a:rPr>
              <a:t> != </a:t>
            </a:r>
            <a:r>
              <a:rPr lang="en-US" sz="1700" b="1" dirty="0">
                <a:solidFill>
                  <a:schemeClr val="tx2"/>
                </a:solidFill>
                <a:latin typeface="Consolas" panose="020B0609020204030204" pitchFamily="49" charset="0"/>
              </a:rPr>
              <a:t>null</a:t>
            </a:r>
            <a:r>
              <a:rPr lang="en-US" sz="1700" dirty="0">
                <a:solidFill>
                  <a:schemeClr val="tx2"/>
                </a:solidFill>
                <a:latin typeface="Consolas" panose="020B0609020204030204" pitchFamily="49" charset="0"/>
              </a:rPr>
              <a:t>):</a:t>
            </a:r>
          </a:p>
          <a:p>
            <a:r>
              <a:rPr lang="en-US" sz="1700" dirty="0">
                <a:solidFill>
                  <a:schemeClr val="tx2"/>
                </a:solidFill>
                <a:latin typeface="Consolas" panose="020B0609020204030204" pitchFamily="49" charset="0"/>
              </a:rPr>
              <a:t>	if </a:t>
            </a:r>
            <a:r>
              <a:rPr lang="en-US" sz="1700" b="1" dirty="0" err="1">
                <a:solidFill>
                  <a:schemeClr val="tx2"/>
                </a:solidFill>
                <a:latin typeface="Consolas" panose="020B0609020204030204" pitchFamily="49" charset="0"/>
              </a:rPr>
              <a:t>tmp</a:t>
            </a:r>
            <a:r>
              <a:rPr lang="en-US" sz="1700" dirty="0">
                <a:solidFill>
                  <a:schemeClr val="tx2"/>
                </a:solidFill>
                <a:latin typeface="Consolas" panose="020B0609020204030204" pitchFamily="49" charset="0"/>
              </a:rPr>
              <a:t> has left child </a:t>
            </a:r>
          </a:p>
          <a:p>
            <a:r>
              <a:rPr lang="en-US" sz="1700" dirty="0">
                <a:solidFill>
                  <a:schemeClr val="tx2"/>
                </a:solidFill>
                <a:latin typeface="Consolas" panose="020B0609020204030204" pitchFamily="49" charset="0"/>
              </a:rPr>
              <a:t>		right rotate at </a:t>
            </a:r>
            <a:r>
              <a:rPr lang="en-US" sz="1700" b="1" dirty="0" err="1">
                <a:solidFill>
                  <a:schemeClr val="tx2"/>
                </a:solidFill>
                <a:latin typeface="Consolas" panose="020B0609020204030204" pitchFamily="49" charset="0"/>
              </a:rPr>
              <a:t>tmp</a:t>
            </a:r>
            <a:endParaRPr lang="en-US" sz="1700" b="1" dirty="0">
              <a:solidFill>
                <a:schemeClr val="tx2"/>
              </a:solidFill>
              <a:latin typeface="Consolas" panose="020B0609020204030204" pitchFamily="49" charset="0"/>
            </a:endParaRPr>
          </a:p>
          <a:p>
            <a:r>
              <a:rPr lang="en-US" sz="1700" b="1" dirty="0">
                <a:solidFill>
                  <a:schemeClr val="tx2"/>
                </a:solidFill>
                <a:latin typeface="Consolas" panose="020B0609020204030204" pitchFamily="49" charset="0"/>
              </a:rPr>
              <a:t>		</a:t>
            </a:r>
            <a:r>
              <a:rPr lang="en-US" sz="1700" b="1" dirty="0" err="1">
                <a:solidFill>
                  <a:schemeClr val="tx2"/>
                </a:solidFill>
                <a:latin typeface="Consolas" panose="020B0609020204030204" pitchFamily="49" charset="0"/>
              </a:rPr>
              <a:t>tmp</a:t>
            </a:r>
            <a:r>
              <a:rPr lang="en-US" sz="1700" b="1" dirty="0">
                <a:solidFill>
                  <a:schemeClr val="tx2"/>
                </a:solidFill>
                <a:latin typeface="Consolas" panose="020B0609020204030204" pitchFamily="49" charset="0"/>
              </a:rPr>
              <a:t> = </a:t>
            </a:r>
            <a:r>
              <a:rPr lang="en-US" sz="1700" b="1" dirty="0" err="1">
                <a:solidFill>
                  <a:schemeClr val="tx2"/>
                </a:solidFill>
                <a:latin typeface="Consolas" panose="020B0609020204030204" pitchFamily="49" charset="0"/>
              </a:rPr>
              <a:t>tmp.parent</a:t>
            </a:r>
            <a:endParaRPr lang="en-US" sz="1700" b="1" dirty="0">
              <a:solidFill>
                <a:schemeClr val="tx2"/>
              </a:solidFill>
              <a:latin typeface="Consolas" panose="020B0609020204030204" pitchFamily="49" charset="0"/>
            </a:endParaRPr>
          </a:p>
          <a:p>
            <a:r>
              <a:rPr lang="en-US" sz="1700" dirty="0">
                <a:solidFill>
                  <a:schemeClr val="tx2"/>
                </a:solidFill>
                <a:latin typeface="Consolas" panose="020B0609020204030204" pitchFamily="49" charset="0"/>
              </a:rPr>
              <a:t>	else </a:t>
            </a:r>
            <a:r>
              <a:rPr lang="en-US" sz="1700" b="1" dirty="0" err="1">
                <a:solidFill>
                  <a:schemeClr val="tx2"/>
                </a:solidFill>
                <a:latin typeface="Consolas" panose="020B0609020204030204" pitchFamily="49" charset="0"/>
              </a:rPr>
              <a:t>tmp</a:t>
            </a:r>
            <a:r>
              <a:rPr lang="en-US" sz="1700" dirty="0">
                <a:solidFill>
                  <a:schemeClr val="tx2"/>
                </a:solidFill>
                <a:latin typeface="Consolas" panose="020B0609020204030204" pitchFamily="49" charset="0"/>
              </a:rPr>
              <a:t> = </a:t>
            </a:r>
            <a:r>
              <a:rPr lang="en-US" sz="1700" b="1" dirty="0" err="1">
                <a:solidFill>
                  <a:schemeClr val="tx2"/>
                </a:solidFill>
                <a:latin typeface="Consolas" panose="020B0609020204030204" pitchFamily="49" charset="0"/>
              </a:rPr>
              <a:t>tmp.right</a:t>
            </a:r>
            <a:endParaRPr lang="en-US" sz="1700" b="1" dirty="0">
              <a:solidFill>
                <a:schemeClr val="tx2"/>
              </a:solidFill>
              <a:latin typeface="Consolas" panose="020B0609020204030204" pitchFamily="49" charset="0"/>
            </a:endParaRPr>
          </a:p>
        </p:txBody>
      </p:sp>
      <p:sp>
        <p:nvSpPr>
          <p:cNvPr id="2" name="Slide Number Placeholder 1">
            <a:extLst>
              <a:ext uri="{FF2B5EF4-FFF2-40B4-BE49-F238E27FC236}">
                <a16:creationId xmlns:a16="http://schemas.microsoft.com/office/drawing/2014/main" id="{7738EC47-1ACA-F748-9473-C26D50520412}"/>
              </a:ext>
            </a:extLst>
          </p:cNvPr>
          <p:cNvSpPr>
            <a:spLocks noGrp="1"/>
          </p:cNvSpPr>
          <p:nvPr>
            <p:ph type="sldNum" sz="quarter" idx="12"/>
          </p:nvPr>
        </p:nvSpPr>
        <p:spPr/>
        <p:txBody>
          <a:bodyPr/>
          <a:lstStyle/>
          <a:p>
            <a:fld id="{66B7A6BE-7A3D-1C4F-BEDA-C5431FB9FC0F}" type="slidenum">
              <a:rPr lang="en-US" smtClean="0"/>
              <a:pPr/>
              <a:t>42</a:t>
            </a:fld>
            <a:endParaRPr lang="en-US" dirty="0"/>
          </a:p>
        </p:txBody>
      </p:sp>
    </p:spTree>
    <p:extLst>
      <p:ext uri="{BB962C8B-B14F-4D97-AF65-F5344CB8AC3E}">
        <p14:creationId xmlns:p14="http://schemas.microsoft.com/office/powerpoint/2010/main" val="317642028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B1F0144-DD8D-4DE9-B1F6-565B214B2208}"/>
              </a:ext>
            </a:extLst>
          </p:cNvPr>
          <p:cNvSpPr>
            <a:spLocks noGrp="1"/>
          </p:cNvSpPr>
          <p:nvPr>
            <p:ph type="title"/>
          </p:nvPr>
        </p:nvSpPr>
        <p:spPr/>
        <p:txBody>
          <a:bodyPr/>
          <a:lstStyle/>
          <a:p>
            <a:r>
              <a:rPr lang="en-AU" dirty="0"/>
              <a:t>DSW Algorithm – Backbone</a:t>
            </a:r>
          </a:p>
        </p:txBody>
      </p:sp>
      <p:sp>
        <p:nvSpPr>
          <p:cNvPr id="9" name="Content Placeholder 8">
            <a:extLst>
              <a:ext uri="{FF2B5EF4-FFF2-40B4-BE49-F238E27FC236}">
                <a16:creationId xmlns:a16="http://schemas.microsoft.com/office/drawing/2014/main" id="{446D7470-4370-4AB0-AF28-B029A78E8D04}"/>
              </a:ext>
            </a:extLst>
          </p:cNvPr>
          <p:cNvSpPr>
            <a:spLocks noGrp="1"/>
          </p:cNvSpPr>
          <p:nvPr>
            <p:ph idx="1"/>
          </p:nvPr>
        </p:nvSpPr>
        <p:spPr>
          <a:xfrm>
            <a:off x="195944" y="902524"/>
            <a:ext cx="4008018" cy="3794167"/>
          </a:xfrm>
        </p:spPr>
        <p:txBody>
          <a:bodyPr/>
          <a:lstStyle/>
          <a:p>
            <a:pPr>
              <a:lnSpc>
                <a:spcPct val="100000"/>
              </a:lnSpc>
            </a:pPr>
            <a:r>
              <a:rPr lang="en-AU" dirty="0"/>
              <a:t>Transform backbone tree to perfectly balanced tree</a:t>
            </a:r>
          </a:p>
        </p:txBody>
      </p:sp>
      <p:pic>
        <p:nvPicPr>
          <p:cNvPr id="10" name="Picture 9">
            <a:extLst>
              <a:ext uri="{FF2B5EF4-FFF2-40B4-BE49-F238E27FC236}">
                <a16:creationId xmlns:a16="http://schemas.microsoft.com/office/drawing/2014/main" id="{FE2590E6-8A1C-4CAD-86D4-C5B7A4226AA3}"/>
              </a:ext>
            </a:extLst>
          </p:cNvPr>
          <p:cNvPicPr>
            <a:picLocks noChangeAspect="1"/>
          </p:cNvPicPr>
          <p:nvPr/>
        </p:nvPicPr>
        <p:blipFill>
          <a:blip r:embed="rId3"/>
          <a:stretch>
            <a:fillRect/>
          </a:stretch>
        </p:blipFill>
        <p:spPr>
          <a:xfrm>
            <a:off x="4290784" y="1018420"/>
            <a:ext cx="4741680" cy="2509871"/>
          </a:xfrm>
          <a:prstGeom prst="rect">
            <a:avLst/>
          </a:prstGeom>
        </p:spPr>
      </p:pic>
      <p:sp>
        <p:nvSpPr>
          <p:cNvPr id="16" name="TextBox 15">
            <a:extLst>
              <a:ext uri="{FF2B5EF4-FFF2-40B4-BE49-F238E27FC236}">
                <a16:creationId xmlns:a16="http://schemas.microsoft.com/office/drawing/2014/main" id="{D21463A3-5347-45E5-9DC4-1424458FC6B0}"/>
              </a:ext>
            </a:extLst>
          </p:cNvPr>
          <p:cNvSpPr txBox="1"/>
          <p:nvPr/>
        </p:nvSpPr>
        <p:spPr>
          <a:xfrm>
            <a:off x="5882500" y="3617248"/>
            <a:ext cx="1074818" cy="1015663"/>
          </a:xfrm>
          <a:prstGeom prst="rect">
            <a:avLst/>
          </a:prstGeom>
          <a:noFill/>
        </p:spPr>
        <p:txBody>
          <a:bodyPr wrap="square" rtlCol="0">
            <a:spAutoFit/>
          </a:bodyPr>
          <a:lstStyle/>
          <a:p>
            <a:r>
              <a:rPr lang="en-US" sz="1200" dirty="0"/>
              <a:t>After left rotated abound ‘5’ and ‘15’</a:t>
            </a:r>
          </a:p>
          <a:p>
            <a:r>
              <a:rPr lang="en-US" sz="1200" b="1" i="1" dirty="0"/>
              <a:t>(m/2 = 3)</a:t>
            </a:r>
          </a:p>
        </p:txBody>
      </p:sp>
      <p:sp>
        <p:nvSpPr>
          <p:cNvPr id="17" name="TextBox 16">
            <a:extLst>
              <a:ext uri="{FF2B5EF4-FFF2-40B4-BE49-F238E27FC236}">
                <a16:creationId xmlns:a16="http://schemas.microsoft.com/office/drawing/2014/main" id="{396EDF29-9F1E-44E6-9AAB-1F4FE0B1DBA2}"/>
              </a:ext>
            </a:extLst>
          </p:cNvPr>
          <p:cNvSpPr txBox="1"/>
          <p:nvPr/>
        </p:nvSpPr>
        <p:spPr>
          <a:xfrm>
            <a:off x="6985281" y="3604604"/>
            <a:ext cx="1009610" cy="1200329"/>
          </a:xfrm>
          <a:prstGeom prst="rect">
            <a:avLst/>
          </a:prstGeom>
          <a:noFill/>
        </p:spPr>
        <p:txBody>
          <a:bodyPr wrap="square" rtlCol="0">
            <a:spAutoFit/>
          </a:bodyPr>
          <a:lstStyle/>
          <a:p>
            <a:r>
              <a:rPr lang="en-US" sz="1200" dirty="0"/>
              <a:t>After left rotated abound ’10’, ‘23’ and ‘28’</a:t>
            </a:r>
          </a:p>
          <a:p>
            <a:r>
              <a:rPr lang="en-US" sz="1200" b="1" i="1" dirty="0"/>
              <a:t>(m/2 = 1)</a:t>
            </a:r>
          </a:p>
          <a:p>
            <a:endParaRPr lang="en-US" sz="1200" dirty="0"/>
          </a:p>
        </p:txBody>
      </p:sp>
      <p:sp>
        <p:nvSpPr>
          <p:cNvPr id="18" name="TextBox 17">
            <a:extLst>
              <a:ext uri="{FF2B5EF4-FFF2-40B4-BE49-F238E27FC236}">
                <a16:creationId xmlns:a16="http://schemas.microsoft.com/office/drawing/2014/main" id="{AE6572DF-A1FD-4810-B2D4-9FA205681759}"/>
              </a:ext>
            </a:extLst>
          </p:cNvPr>
          <p:cNvSpPr txBox="1"/>
          <p:nvPr/>
        </p:nvSpPr>
        <p:spPr>
          <a:xfrm>
            <a:off x="8022854" y="3617247"/>
            <a:ext cx="1009610" cy="646331"/>
          </a:xfrm>
          <a:prstGeom prst="rect">
            <a:avLst/>
          </a:prstGeom>
          <a:noFill/>
        </p:spPr>
        <p:txBody>
          <a:bodyPr wrap="square" rtlCol="0">
            <a:spAutoFit/>
          </a:bodyPr>
          <a:lstStyle/>
          <a:p>
            <a:r>
              <a:rPr lang="en-US" sz="1200" dirty="0"/>
              <a:t>After left rotated abound ’20’</a:t>
            </a: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662F8119-7FB7-48A4-B704-2B6B5F655351}"/>
                  </a:ext>
                </a:extLst>
              </p:cNvPr>
              <p:cNvSpPr txBox="1"/>
              <p:nvPr/>
            </p:nvSpPr>
            <p:spPr>
              <a:xfrm>
                <a:off x="348847" y="2278366"/>
                <a:ext cx="3702211" cy="2602444"/>
              </a:xfrm>
              <a:prstGeom prst="rect">
                <a:avLst/>
              </a:prstGeom>
              <a:noFill/>
            </p:spPr>
            <p:txBody>
              <a:bodyPr wrap="square" rtlCol="0">
                <a:spAutoFit/>
              </a:bodyPr>
              <a:lstStyle/>
              <a:p>
                <a:r>
                  <a:rPr lang="en-US" dirty="0">
                    <a:solidFill>
                      <a:schemeClr val="tx2"/>
                    </a:solidFill>
                    <a:latin typeface="Consolas" panose="020B0609020204030204" pitchFamily="49" charset="0"/>
                  </a:rPr>
                  <a:t>m = greatest power of 2 less than n (</a:t>
                </a:r>
                <a14:m>
                  <m:oMath xmlns:m="http://schemas.openxmlformats.org/officeDocument/2006/math">
                    <m:r>
                      <m:rPr>
                        <m:sty m:val="p"/>
                      </m:rPr>
                      <a:rPr lang="en-US" b="0" i="0" smtClean="0">
                        <a:solidFill>
                          <a:schemeClr val="tx2"/>
                        </a:solidFill>
                        <a:latin typeface="Cambria Math" panose="02040503050406030204" pitchFamily="18" charset="0"/>
                      </a:rPr>
                      <m:t>m</m:t>
                    </m:r>
                    <m:r>
                      <a:rPr lang="en-US" i="1" smtClean="0">
                        <a:solidFill>
                          <a:schemeClr val="tx2"/>
                        </a:solidFill>
                        <a:latin typeface="Cambria Math" panose="02040503050406030204" pitchFamily="18" charset="0"/>
                      </a:rPr>
                      <m:t>=</m:t>
                    </m:r>
                    <m:sSup>
                      <m:sSupPr>
                        <m:ctrlPr>
                          <a:rPr lang="en-US" b="0" i="1" smtClean="0">
                            <a:solidFill>
                              <a:schemeClr val="tx2"/>
                            </a:solidFill>
                            <a:latin typeface="Cambria Math" panose="02040503050406030204" pitchFamily="18" charset="0"/>
                          </a:rPr>
                        </m:ctrlPr>
                      </m:sSupPr>
                      <m:e>
                        <m:r>
                          <a:rPr lang="en-US" b="0" i="1" smtClean="0">
                            <a:solidFill>
                              <a:schemeClr val="tx2"/>
                            </a:solidFill>
                            <a:latin typeface="Cambria Math" panose="02040503050406030204" pitchFamily="18" charset="0"/>
                          </a:rPr>
                          <m:t>2</m:t>
                        </m:r>
                      </m:e>
                      <m:sup>
                        <m:d>
                          <m:dPr>
                            <m:begChr m:val="⌊"/>
                            <m:endChr m:val="⌋"/>
                            <m:ctrlPr>
                              <a:rPr lang="en-US" b="0" i="1" smtClean="0">
                                <a:solidFill>
                                  <a:schemeClr val="tx2"/>
                                </a:solidFill>
                                <a:latin typeface="Cambria Math" panose="02040503050406030204" pitchFamily="18" charset="0"/>
                              </a:rPr>
                            </m:ctrlPr>
                          </m:dPr>
                          <m:e>
                            <m:r>
                              <m:rPr>
                                <m:sty m:val="p"/>
                              </m:rPr>
                              <a:rPr lang="en-US" b="0" i="0" smtClean="0">
                                <a:solidFill>
                                  <a:schemeClr val="tx2"/>
                                </a:solidFill>
                                <a:latin typeface="Cambria Math" panose="02040503050406030204" pitchFamily="18" charset="0"/>
                              </a:rPr>
                              <m:t>log</m:t>
                            </m:r>
                            <m:r>
                              <a:rPr lang="en-US" b="0" i="1" smtClean="0">
                                <a:solidFill>
                                  <a:schemeClr val="tx2"/>
                                </a:solidFill>
                                <a:latin typeface="Cambria Math" panose="02040503050406030204" pitchFamily="18" charset="0"/>
                              </a:rPr>
                              <m:t>⁡(</m:t>
                            </m:r>
                            <m:r>
                              <a:rPr lang="en-US" b="0" i="1" smtClean="0">
                                <a:solidFill>
                                  <a:schemeClr val="tx2"/>
                                </a:solidFill>
                                <a:latin typeface="Cambria Math" panose="02040503050406030204" pitchFamily="18" charset="0"/>
                              </a:rPr>
                              <m:t>𝑛</m:t>
                            </m:r>
                            <m:r>
                              <a:rPr lang="en-US" b="0" i="1" smtClean="0">
                                <a:solidFill>
                                  <a:schemeClr val="tx2"/>
                                </a:solidFill>
                                <a:latin typeface="Cambria Math" panose="02040503050406030204" pitchFamily="18" charset="0"/>
                              </a:rPr>
                              <m:t>+1)</m:t>
                            </m:r>
                          </m:e>
                        </m:d>
                      </m:sup>
                    </m:sSup>
                    <m:r>
                      <a:rPr lang="en-US" b="0" i="1" smtClean="0">
                        <a:solidFill>
                          <a:schemeClr val="tx2"/>
                        </a:solidFill>
                        <a:latin typeface="Cambria Math" panose="02040503050406030204" pitchFamily="18" charset="0"/>
                      </a:rPr>
                      <m:t> −1</m:t>
                    </m:r>
                  </m:oMath>
                </a14:m>
                <a:r>
                  <a:rPr lang="en-US" dirty="0">
                    <a:solidFill>
                      <a:schemeClr val="tx2"/>
                    </a:solidFill>
                    <a:latin typeface="Consolas" panose="020B0609020204030204" pitchFamily="49" charset="0"/>
                  </a:rPr>
                  <a:t>)</a:t>
                </a:r>
              </a:p>
              <a:p>
                <a:r>
                  <a:rPr lang="en-US" dirty="0">
                    <a:solidFill>
                      <a:schemeClr val="tx2"/>
                    </a:solidFill>
                    <a:latin typeface="Consolas" panose="020B0609020204030204" pitchFamily="49" charset="0"/>
                  </a:rPr>
                  <a:t>make (n-m) left rotations starting from root </a:t>
                </a:r>
              </a:p>
              <a:p>
                <a:r>
                  <a:rPr lang="en-US" dirty="0">
                    <a:solidFill>
                      <a:schemeClr val="tx2"/>
                    </a:solidFill>
                    <a:latin typeface="Consolas" panose="020B0609020204030204" pitchFamily="49" charset="0"/>
                  </a:rPr>
                  <a:t>while (</a:t>
                </a:r>
                <a:r>
                  <a:rPr lang="en-US" b="1" dirty="0">
                    <a:solidFill>
                      <a:schemeClr val="tx2"/>
                    </a:solidFill>
                    <a:latin typeface="Consolas" panose="020B0609020204030204" pitchFamily="49" charset="0"/>
                  </a:rPr>
                  <a:t>m</a:t>
                </a:r>
                <a:r>
                  <a:rPr lang="en-US" dirty="0">
                    <a:solidFill>
                      <a:schemeClr val="tx2"/>
                    </a:solidFill>
                    <a:latin typeface="Consolas" panose="020B0609020204030204" pitchFamily="49" charset="0"/>
                  </a:rPr>
                  <a:t> &gt; 1):</a:t>
                </a:r>
              </a:p>
              <a:p>
                <a:r>
                  <a:rPr lang="en-US" dirty="0">
                    <a:solidFill>
                      <a:schemeClr val="tx2"/>
                    </a:solidFill>
                    <a:latin typeface="Consolas" panose="020B0609020204030204" pitchFamily="49" charset="0"/>
                  </a:rPr>
                  <a:t>	m = m/2</a:t>
                </a:r>
              </a:p>
              <a:p>
                <a:r>
                  <a:rPr lang="en-US" dirty="0">
                    <a:solidFill>
                      <a:schemeClr val="tx2"/>
                    </a:solidFill>
                    <a:latin typeface="Consolas" panose="020B0609020204030204" pitchFamily="49" charset="0"/>
                  </a:rPr>
                  <a:t>	make m left rotations starting from root</a:t>
                </a:r>
                <a:endParaRPr lang="en-US" b="1" dirty="0">
                  <a:solidFill>
                    <a:schemeClr val="tx2"/>
                  </a:solidFill>
                  <a:latin typeface="Consolas" panose="020B0609020204030204" pitchFamily="49" charset="0"/>
                </a:endParaRPr>
              </a:p>
              <a:p>
                <a:endParaRPr lang="en-US" dirty="0">
                  <a:solidFill>
                    <a:schemeClr val="tx2"/>
                  </a:solidFill>
                  <a:latin typeface="Consolas" panose="020B0609020204030204" pitchFamily="49" charset="0"/>
                </a:endParaRPr>
              </a:p>
            </p:txBody>
          </p:sp>
        </mc:Choice>
        <mc:Fallback xmlns="">
          <p:sp>
            <p:nvSpPr>
              <p:cNvPr id="19" name="TextBox 18">
                <a:extLst>
                  <a:ext uri="{FF2B5EF4-FFF2-40B4-BE49-F238E27FC236}">
                    <a16:creationId xmlns:a16="http://schemas.microsoft.com/office/drawing/2014/main" id="{662F8119-7FB7-48A4-B704-2B6B5F655351}"/>
                  </a:ext>
                </a:extLst>
              </p:cNvPr>
              <p:cNvSpPr txBox="1">
                <a:spLocks noRot="1" noChangeAspect="1" noMove="1" noResize="1" noEditPoints="1" noAdjustHandles="1" noChangeArrowheads="1" noChangeShapeType="1" noTextEdit="1"/>
              </p:cNvSpPr>
              <p:nvPr/>
            </p:nvSpPr>
            <p:spPr>
              <a:xfrm>
                <a:off x="348847" y="2278366"/>
                <a:ext cx="3702211" cy="2602444"/>
              </a:xfrm>
              <a:prstGeom prst="rect">
                <a:avLst/>
              </a:prstGeom>
              <a:blipFill>
                <a:blip r:embed="rId4"/>
                <a:stretch>
                  <a:fillRect l="-1316" t="-1405" r="-4605"/>
                </a:stretch>
              </a:blipFill>
            </p:spPr>
            <p:txBody>
              <a:bodyPr/>
              <a:lstStyle/>
              <a:p>
                <a:r>
                  <a:rPr lang="en-AU">
                    <a:noFill/>
                  </a:rPr>
                  <a:t> </a:t>
                </a:r>
              </a:p>
            </p:txBody>
          </p:sp>
        </mc:Fallback>
      </mc:AlternateContent>
      <p:sp>
        <p:nvSpPr>
          <p:cNvPr id="11" name="TextBox 10">
            <a:extLst>
              <a:ext uri="{FF2B5EF4-FFF2-40B4-BE49-F238E27FC236}">
                <a16:creationId xmlns:a16="http://schemas.microsoft.com/office/drawing/2014/main" id="{D3FCA519-722A-4704-BB34-39CFAD58BB01}"/>
              </a:ext>
            </a:extLst>
          </p:cNvPr>
          <p:cNvSpPr txBox="1"/>
          <p:nvPr/>
        </p:nvSpPr>
        <p:spPr>
          <a:xfrm>
            <a:off x="4701008" y="3644187"/>
            <a:ext cx="1074818" cy="461665"/>
          </a:xfrm>
          <a:prstGeom prst="rect">
            <a:avLst/>
          </a:prstGeom>
          <a:noFill/>
        </p:spPr>
        <p:txBody>
          <a:bodyPr wrap="square" rtlCol="0">
            <a:spAutoFit/>
          </a:bodyPr>
          <a:lstStyle/>
          <a:p>
            <a:r>
              <a:rPr lang="en-US" sz="1200" b="1" i="1" dirty="0"/>
              <a:t>(m = 7)</a:t>
            </a:r>
          </a:p>
          <a:p>
            <a:r>
              <a:rPr lang="en-US" sz="1200" b="1" i="1" dirty="0"/>
              <a:t>(n – m =2)</a:t>
            </a:r>
          </a:p>
        </p:txBody>
      </p:sp>
      <p:sp>
        <p:nvSpPr>
          <p:cNvPr id="2" name="Slide Number Placeholder 1">
            <a:extLst>
              <a:ext uri="{FF2B5EF4-FFF2-40B4-BE49-F238E27FC236}">
                <a16:creationId xmlns:a16="http://schemas.microsoft.com/office/drawing/2014/main" id="{E0DFAE74-A465-4447-94CE-A16D36781933}"/>
              </a:ext>
            </a:extLst>
          </p:cNvPr>
          <p:cNvSpPr>
            <a:spLocks noGrp="1"/>
          </p:cNvSpPr>
          <p:nvPr>
            <p:ph type="sldNum" sz="quarter" idx="12"/>
          </p:nvPr>
        </p:nvSpPr>
        <p:spPr/>
        <p:txBody>
          <a:bodyPr/>
          <a:lstStyle/>
          <a:p>
            <a:fld id="{66B7A6BE-7A3D-1C4F-BEDA-C5431FB9FC0F}" type="slidenum">
              <a:rPr lang="en-US" smtClean="0"/>
              <a:pPr/>
              <a:t>43</a:t>
            </a:fld>
            <a:endParaRPr lang="en-US" dirty="0"/>
          </a:p>
        </p:txBody>
      </p:sp>
    </p:spTree>
    <p:extLst>
      <p:ext uri="{BB962C8B-B14F-4D97-AF65-F5344CB8AC3E}">
        <p14:creationId xmlns:p14="http://schemas.microsoft.com/office/powerpoint/2010/main" val="294844435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731EB1C-0B2A-3641-B52F-F6A15101295B}"/>
              </a:ext>
            </a:extLst>
          </p:cNvPr>
          <p:cNvSpPr>
            <a:spLocks noGrp="1"/>
          </p:cNvSpPr>
          <p:nvPr>
            <p:ph type="title"/>
          </p:nvPr>
        </p:nvSpPr>
        <p:spPr/>
        <p:txBody>
          <a:bodyPr/>
          <a:lstStyle/>
          <a:p>
            <a:r>
              <a:rPr lang="en-US" dirty="0"/>
              <a:t>Questions</a:t>
            </a:r>
          </a:p>
        </p:txBody>
      </p:sp>
      <p:sp>
        <p:nvSpPr>
          <p:cNvPr id="2" name="Slide Number Placeholder 1"/>
          <p:cNvSpPr>
            <a:spLocks noGrp="1"/>
          </p:cNvSpPr>
          <p:nvPr>
            <p:ph type="sldNum" sz="quarter" idx="12"/>
          </p:nvPr>
        </p:nvSpPr>
        <p:spPr/>
        <p:txBody>
          <a:bodyPr/>
          <a:lstStyle/>
          <a:p>
            <a:pPr>
              <a:defRPr/>
            </a:pPr>
            <a:fld id="{210EA79E-9E66-40AA-8701-BC2E2FA9C446}" type="slidenum">
              <a:rPr lang="en-US" smtClean="0"/>
              <a:pPr>
                <a:defRPr/>
              </a:pPr>
              <a:t>44</a:t>
            </a:fld>
            <a:endParaRPr lang="en-US"/>
          </a:p>
        </p:txBody>
      </p:sp>
      <p:pic>
        <p:nvPicPr>
          <p:cNvPr id="4" name="Picture 3"/>
          <p:cNvPicPr>
            <a:picLocks noChangeAspect="1"/>
          </p:cNvPicPr>
          <p:nvPr/>
        </p:nvPicPr>
        <p:blipFill rotWithShape="1">
          <a:blip r:embed="rId2"/>
          <a:srcRect b="57284"/>
          <a:stretch/>
        </p:blipFill>
        <p:spPr>
          <a:xfrm>
            <a:off x="84816" y="1066798"/>
            <a:ext cx="6087066" cy="1981201"/>
          </a:xfrm>
          <a:prstGeom prst="rect">
            <a:avLst/>
          </a:prstGeom>
        </p:spPr>
      </p:pic>
      <p:pic>
        <p:nvPicPr>
          <p:cNvPr id="7" name="Picture 6"/>
          <p:cNvPicPr>
            <a:picLocks noChangeAspect="1"/>
          </p:cNvPicPr>
          <p:nvPr/>
        </p:nvPicPr>
        <p:blipFill rotWithShape="1">
          <a:blip r:embed="rId3"/>
          <a:srcRect t="10114"/>
          <a:stretch/>
        </p:blipFill>
        <p:spPr>
          <a:xfrm>
            <a:off x="0" y="2954380"/>
            <a:ext cx="6382450" cy="382887"/>
          </a:xfrm>
          <a:prstGeom prst="rect">
            <a:avLst/>
          </a:prstGeom>
        </p:spPr>
      </p:pic>
      <p:pic>
        <p:nvPicPr>
          <p:cNvPr id="10" name="Picture 9">
            <a:extLst>
              <a:ext uri="{FF2B5EF4-FFF2-40B4-BE49-F238E27FC236}">
                <a16:creationId xmlns:a16="http://schemas.microsoft.com/office/drawing/2014/main" id="{490B54D5-0D54-9543-A5CB-7A9597D1FCD1}"/>
              </a:ext>
            </a:extLst>
          </p:cNvPr>
          <p:cNvPicPr>
            <a:picLocks noChangeAspect="1"/>
          </p:cNvPicPr>
          <p:nvPr/>
        </p:nvPicPr>
        <p:blipFill rotWithShape="1">
          <a:blip r:embed="rId2"/>
          <a:srcRect l="13298" t="43735" r="26019" b="-7107"/>
          <a:stretch/>
        </p:blipFill>
        <p:spPr>
          <a:xfrm>
            <a:off x="6171882" y="3047999"/>
            <a:ext cx="2877670" cy="2289835"/>
          </a:xfrm>
          <a:prstGeom prst="rect">
            <a:avLst/>
          </a:prstGeom>
        </p:spPr>
      </p:pic>
    </p:spTree>
    <p:extLst>
      <p:ext uri="{BB962C8B-B14F-4D97-AF65-F5344CB8AC3E}">
        <p14:creationId xmlns:p14="http://schemas.microsoft.com/office/powerpoint/2010/main" val="343670131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1">
            <a:extLst>
              <a:ext uri="{FF2B5EF4-FFF2-40B4-BE49-F238E27FC236}">
                <a16:creationId xmlns:a16="http://schemas.microsoft.com/office/drawing/2014/main" id="{55CAD988-DBA8-E942-AF6F-F11190F92D0C}"/>
              </a:ext>
            </a:extLst>
          </p:cNvPr>
          <p:cNvSpPr txBox="1">
            <a:spLocks/>
          </p:cNvSpPr>
          <p:nvPr/>
        </p:nvSpPr>
        <p:spPr>
          <a:xfrm>
            <a:off x="0" y="903288"/>
            <a:ext cx="8399929" cy="3943031"/>
          </a:xfrm>
          <a:prstGeom prst="rect">
            <a:avLst/>
          </a:prstGeom>
        </p:spPr>
        <p:txBody>
          <a:bodyPr vert="horz" wrap="square" lIns="180000" tIns="180000" rIns="180000" bIns="180000" rtlCol="0">
            <a:noAutofit/>
          </a:bodyPr>
          <a:lstStyle>
            <a:lvl1pPr marL="342900" indent="-342900" algn="l" defTabSz="457200" rtl="0" eaLnBrk="1" latinLnBrk="0" hangingPunct="1">
              <a:lnSpc>
                <a:spcPct val="150000"/>
              </a:lnSpc>
              <a:spcBef>
                <a:spcPts val="1800"/>
              </a:spcBef>
              <a:buClr>
                <a:srgbClr val="A60C0C"/>
              </a:buClr>
              <a:buFont typeface="Arial"/>
              <a:buChar char="•"/>
              <a:defRPr sz="2400" kern="1200">
                <a:solidFill>
                  <a:srgbClr val="000054"/>
                </a:solidFill>
                <a:latin typeface="Arial"/>
                <a:ea typeface="+mn-ea"/>
                <a:cs typeface="Arial"/>
              </a:defRPr>
            </a:lvl1pPr>
            <a:lvl2pPr marL="742950" indent="-285750" algn="l" defTabSz="457200" rtl="0" eaLnBrk="1" latinLnBrk="0" hangingPunct="1">
              <a:lnSpc>
                <a:spcPct val="150000"/>
              </a:lnSpc>
              <a:spcBef>
                <a:spcPts val="1800"/>
              </a:spcBef>
              <a:buClr>
                <a:srgbClr val="A60C0C"/>
              </a:buClr>
              <a:buFont typeface="Courier New"/>
              <a:buChar char="o"/>
              <a:defRPr sz="2200" kern="1200">
                <a:solidFill>
                  <a:srgbClr val="000054"/>
                </a:solidFill>
                <a:latin typeface="Arial"/>
                <a:ea typeface="+mn-ea"/>
                <a:cs typeface="Arial"/>
              </a:defRPr>
            </a:lvl2pPr>
            <a:lvl3pPr marL="1143000" indent="-228600" algn="l" defTabSz="457200" rtl="0" eaLnBrk="1" latinLnBrk="0" hangingPunct="1">
              <a:lnSpc>
                <a:spcPct val="150000"/>
              </a:lnSpc>
              <a:spcBef>
                <a:spcPts val="1800"/>
              </a:spcBef>
              <a:buClr>
                <a:srgbClr val="A60C0C"/>
              </a:buClr>
              <a:buFont typeface="Arial"/>
              <a:buChar char="•"/>
              <a:defRPr sz="2000" kern="1200">
                <a:solidFill>
                  <a:srgbClr val="000054"/>
                </a:solidFill>
                <a:latin typeface="Arial"/>
                <a:ea typeface="+mn-ea"/>
                <a:cs typeface="Arial"/>
              </a:defRPr>
            </a:lvl3pPr>
            <a:lvl4pPr marL="1600200" indent="-228600" algn="l" defTabSz="457200" rtl="0" eaLnBrk="1" latinLnBrk="0" hangingPunct="1">
              <a:lnSpc>
                <a:spcPct val="150000"/>
              </a:lnSpc>
              <a:spcBef>
                <a:spcPct val="20000"/>
              </a:spcBef>
              <a:buClr>
                <a:srgbClr val="A60C0C"/>
              </a:buClr>
              <a:buFont typeface="Courier New"/>
              <a:buChar char="o"/>
              <a:defRPr sz="2200" kern="1200">
                <a:solidFill>
                  <a:srgbClr val="333333"/>
                </a:solidFill>
                <a:latin typeface="Arial"/>
                <a:ea typeface="+mn-ea"/>
                <a:cs typeface="Arial"/>
              </a:defRPr>
            </a:lvl4pPr>
            <a:lvl5pPr marL="2057400" indent="-228600" algn="l" defTabSz="457200" rtl="0" eaLnBrk="1" latinLnBrk="0" hangingPunct="1">
              <a:lnSpc>
                <a:spcPct val="150000"/>
              </a:lnSpc>
              <a:spcBef>
                <a:spcPct val="20000"/>
              </a:spcBef>
              <a:buClr>
                <a:srgbClr val="A60C0C"/>
              </a:buClr>
              <a:buFont typeface="Arial"/>
              <a:buChar char="»"/>
              <a:defRPr sz="2200" kern="1200">
                <a:solidFill>
                  <a:srgbClr val="333333"/>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85763" indent="-385763">
              <a:lnSpc>
                <a:spcPct val="100000"/>
              </a:lnSpc>
              <a:spcBef>
                <a:spcPts val="600"/>
              </a:spcBef>
              <a:buFont typeface="+mj-lt"/>
              <a:buAutoNum type="arabicPeriod"/>
            </a:pPr>
            <a:r>
              <a:rPr lang="en-US" altLang="en-US" sz="1600" dirty="0">
                <a:cs typeface="Courier New" panose="02070309020205020404" pitchFamily="49" charset="0"/>
              </a:rPr>
              <a:t>Provide the breadth first, in-order, pre-order and post order traversal for these trees</a:t>
            </a:r>
          </a:p>
          <a:p>
            <a:pPr marL="385763" indent="-385763">
              <a:lnSpc>
                <a:spcPct val="100000"/>
              </a:lnSpc>
              <a:spcBef>
                <a:spcPts val="600"/>
              </a:spcBef>
              <a:buFont typeface="+mj-lt"/>
              <a:buAutoNum type="arabicPeriod"/>
            </a:pPr>
            <a:endParaRPr lang="en-US" sz="1600" dirty="0"/>
          </a:p>
          <a:p>
            <a:pPr marL="385763" indent="-385763">
              <a:lnSpc>
                <a:spcPct val="100000"/>
              </a:lnSpc>
              <a:spcBef>
                <a:spcPts val="600"/>
              </a:spcBef>
              <a:buFont typeface="+mj-lt"/>
              <a:buAutoNum type="arabicPeriod"/>
            </a:pPr>
            <a:endParaRPr lang="en-US" sz="1600" dirty="0"/>
          </a:p>
          <a:p>
            <a:pPr marL="385763" indent="-385763">
              <a:lnSpc>
                <a:spcPct val="100000"/>
              </a:lnSpc>
              <a:spcBef>
                <a:spcPts val="600"/>
              </a:spcBef>
              <a:buFont typeface="+mj-lt"/>
              <a:buAutoNum type="arabicPeriod"/>
            </a:pPr>
            <a:endParaRPr lang="en-US" sz="1600" dirty="0"/>
          </a:p>
          <a:p>
            <a:pPr marL="385763" indent="-385763">
              <a:lnSpc>
                <a:spcPct val="100000"/>
              </a:lnSpc>
              <a:spcBef>
                <a:spcPts val="600"/>
              </a:spcBef>
              <a:buFont typeface="+mj-lt"/>
              <a:buAutoNum type="arabicPeriod"/>
            </a:pPr>
            <a:endParaRPr lang="en-US" sz="1600" dirty="0"/>
          </a:p>
          <a:p>
            <a:pPr marL="385763" indent="-385763">
              <a:lnSpc>
                <a:spcPct val="100000"/>
              </a:lnSpc>
              <a:spcBef>
                <a:spcPts val="600"/>
              </a:spcBef>
              <a:buFont typeface="+mj-lt"/>
              <a:buAutoNum type="arabicPeriod"/>
            </a:pPr>
            <a:endParaRPr lang="en-US" sz="1600" dirty="0"/>
          </a:p>
          <a:p>
            <a:pPr marL="385763" indent="-385763">
              <a:lnSpc>
                <a:spcPct val="100000"/>
              </a:lnSpc>
              <a:spcBef>
                <a:spcPts val="600"/>
              </a:spcBef>
              <a:buFont typeface="+mj-lt"/>
              <a:buAutoNum type="arabicPeriod"/>
            </a:pPr>
            <a:endParaRPr lang="en-US" sz="1600" dirty="0"/>
          </a:p>
          <a:p>
            <a:pPr marL="385763" indent="-385763">
              <a:lnSpc>
                <a:spcPct val="100000"/>
              </a:lnSpc>
              <a:spcBef>
                <a:spcPts val="600"/>
              </a:spcBef>
              <a:buFont typeface="+mj-lt"/>
              <a:buAutoNum type="arabicPeriod"/>
            </a:pPr>
            <a:r>
              <a:rPr lang="en-US" sz="1600" dirty="0"/>
              <a:t>Given a binary tree, provide the pseudo-code to check whether it’s a binary search tree or no</a:t>
            </a:r>
          </a:p>
          <a:p>
            <a:pPr marL="385763" indent="-385763">
              <a:lnSpc>
                <a:spcPct val="100000"/>
              </a:lnSpc>
              <a:spcBef>
                <a:spcPts val="600"/>
              </a:spcBef>
              <a:buFont typeface="+mj-lt"/>
              <a:buAutoNum type="arabicPeriod"/>
            </a:pPr>
            <a:r>
              <a:rPr lang="en-US" sz="1600" dirty="0"/>
              <a:t>Two nodes are said to be cousins of each other if they are at same level of the Binary Tree and have different parents Given a binary Tree and the two nodes say ‘p’ and ‘q’, provide the pseudo-code to determine whether the two nodes are cousins of each other or not. </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18028" y="1465278"/>
            <a:ext cx="3184307" cy="1738800"/>
          </a:xfrm>
          <a:prstGeom prst="rect">
            <a:avLst/>
          </a:prstGeom>
        </p:spPr>
      </p:pic>
      <p:sp>
        <p:nvSpPr>
          <p:cNvPr id="3" name="Slide Number Placeholder 2"/>
          <p:cNvSpPr>
            <a:spLocks noGrp="1"/>
          </p:cNvSpPr>
          <p:nvPr>
            <p:ph type="sldNum" idx="10"/>
          </p:nvPr>
        </p:nvSpPr>
        <p:spPr>
          <a:prstGeom prst="rect">
            <a:avLst/>
          </a:prstGeom>
        </p:spPr>
        <p:txBody>
          <a:bodyPr vert="horz" lIns="91440" tIns="45720" rIns="91440" bIns="45720" rtlCol="0" anchor="ctr"/>
          <a:lstStyle>
            <a:defPPr>
              <a:defRPr lang="en-US"/>
            </a:defPPr>
            <a:lvl1pPr algn="r" rtl="0" fontAlgn="base">
              <a:spcBef>
                <a:spcPct val="0"/>
              </a:spcBef>
              <a:spcAft>
                <a:spcPct val="0"/>
              </a:spcAft>
              <a:defRPr sz="1200" kern="1200">
                <a:solidFill>
                  <a:schemeClr val="tx1">
                    <a:tint val="75000"/>
                  </a:schemeClr>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pPr>
              <a:defRPr/>
            </a:pPr>
            <a:fld id="{70AFD7F2-D2BA-4C7B-BF17-DFCA1FB779EA}" type="slidenum">
              <a:rPr lang="en-US" smtClean="0"/>
              <a:pPr>
                <a:defRPr/>
              </a:pPr>
              <a:t>45</a:t>
            </a:fld>
            <a:endParaRPr lang="en-US"/>
          </a:p>
        </p:txBody>
      </p:sp>
      <p:sp>
        <p:nvSpPr>
          <p:cNvPr id="4" name="Title 3"/>
          <p:cNvSpPr>
            <a:spLocks noGrp="1"/>
          </p:cNvSpPr>
          <p:nvPr>
            <p:ph type="title"/>
          </p:nvPr>
        </p:nvSpPr>
        <p:spPr>
          <a:xfrm>
            <a:off x="1" y="-1"/>
            <a:ext cx="8259288" cy="902525"/>
          </a:xfrm>
        </p:spPr>
        <p:txBody>
          <a:bodyPr/>
          <a:lstStyle/>
          <a:p>
            <a:r>
              <a:rPr lang="en-US" dirty="0"/>
              <a:t>Questions</a:t>
            </a:r>
          </a:p>
        </p:txBody>
      </p:sp>
      <p:pic>
        <p:nvPicPr>
          <p:cNvPr id="7" name="Picture 6">
            <a:extLst>
              <a:ext uri="{FF2B5EF4-FFF2-40B4-BE49-F238E27FC236}">
                <a16:creationId xmlns:a16="http://schemas.microsoft.com/office/drawing/2014/main" id="{F6D98247-86D3-9244-AEC4-4FE56A18DAE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01808" y="1377201"/>
            <a:ext cx="2006419" cy="1672016"/>
          </a:xfrm>
          <a:prstGeom prst="rect">
            <a:avLst/>
          </a:prstGeom>
          <a:solidFill>
            <a:schemeClr val="bg1"/>
          </a:solidFill>
        </p:spPr>
      </p:pic>
    </p:spTree>
    <p:extLst>
      <p:ext uri="{BB962C8B-B14F-4D97-AF65-F5344CB8AC3E}">
        <p14:creationId xmlns:p14="http://schemas.microsoft.com/office/powerpoint/2010/main" val="530239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idx="10"/>
          </p:nvPr>
        </p:nvSpPr>
        <p:spPr>
          <a:prstGeom prst="rect">
            <a:avLst/>
          </a:prstGeom>
        </p:spPr>
        <p:txBody>
          <a:bodyPr vert="horz" lIns="91440" tIns="45720" rIns="91440" bIns="45720" rtlCol="0" anchor="ctr"/>
          <a:lstStyle>
            <a:defPPr>
              <a:defRPr lang="en-US"/>
            </a:defPPr>
            <a:lvl1pPr algn="r" rtl="0" fontAlgn="base">
              <a:spcBef>
                <a:spcPct val="0"/>
              </a:spcBef>
              <a:spcAft>
                <a:spcPct val="0"/>
              </a:spcAft>
              <a:defRPr sz="1200" kern="1200">
                <a:solidFill>
                  <a:schemeClr val="tx1">
                    <a:tint val="75000"/>
                  </a:schemeClr>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pPr>
              <a:defRPr/>
            </a:pPr>
            <a:fld id="{70AFD7F2-D2BA-4C7B-BF17-DFCA1FB779EA}" type="slidenum">
              <a:rPr lang="en-US" smtClean="0"/>
              <a:pPr>
                <a:defRPr/>
              </a:pPr>
              <a:t>46</a:t>
            </a:fld>
            <a:endParaRPr lang="en-US"/>
          </a:p>
        </p:txBody>
      </p:sp>
      <p:sp>
        <p:nvSpPr>
          <p:cNvPr id="4" name="Title 3"/>
          <p:cNvSpPr>
            <a:spLocks noGrp="1"/>
          </p:cNvSpPr>
          <p:nvPr>
            <p:ph type="title"/>
          </p:nvPr>
        </p:nvSpPr>
        <p:spPr>
          <a:xfrm>
            <a:off x="1" y="-1"/>
            <a:ext cx="8259288" cy="902525"/>
          </a:xfrm>
        </p:spPr>
        <p:txBody>
          <a:bodyPr/>
          <a:lstStyle/>
          <a:p>
            <a:r>
              <a:rPr lang="en-US" dirty="0"/>
              <a:t>Checking for Equal Binary Trees</a:t>
            </a:r>
          </a:p>
        </p:txBody>
      </p:sp>
      <p:sp>
        <p:nvSpPr>
          <p:cNvPr id="2" name="Content Placeholder 1"/>
          <p:cNvSpPr>
            <a:spLocks noGrp="1"/>
          </p:cNvSpPr>
          <p:nvPr>
            <p:ph idx="4294967295"/>
          </p:nvPr>
        </p:nvSpPr>
        <p:spPr>
          <a:xfrm>
            <a:off x="0" y="903288"/>
            <a:ext cx="8729663" cy="3282950"/>
          </a:xfrm>
        </p:spPr>
        <p:txBody>
          <a:bodyPr/>
          <a:lstStyle/>
          <a:p>
            <a:pPr marL="0" indent="0">
              <a:lnSpc>
                <a:spcPct val="100000"/>
              </a:lnSpc>
              <a:spcBef>
                <a:spcPts val="600"/>
              </a:spcBef>
              <a:buNone/>
            </a:pPr>
            <a:r>
              <a:rPr lang="en-US" sz="1500" dirty="0"/>
              <a:t>Given two binary trees, how do you check if they are equal or not i.e. they are structurally identical and all nodes have the same value</a:t>
            </a:r>
          </a:p>
          <a:p>
            <a:pPr marL="0" indent="0">
              <a:lnSpc>
                <a:spcPct val="100000"/>
              </a:lnSpc>
              <a:spcBef>
                <a:spcPts val="600"/>
              </a:spcBef>
              <a:buNone/>
            </a:pPr>
            <a:endParaRPr lang="en-US" sz="1500" dirty="0"/>
          </a:p>
          <a:p>
            <a:pPr marL="0" indent="0">
              <a:lnSpc>
                <a:spcPct val="100000"/>
              </a:lnSpc>
              <a:spcBef>
                <a:spcPts val="600"/>
              </a:spcBef>
              <a:buNone/>
            </a:pPr>
            <a:r>
              <a:rPr lang="en-US" sz="1350" dirty="0"/>
              <a:t>Def </a:t>
            </a:r>
            <a:r>
              <a:rPr lang="en-US" sz="1350" dirty="0" err="1"/>
              <a:t>EqT</a:t>
            </a:r>
            <a:r>
              <a:rPr lang="en-US" sz="1350" dirty="0"/>
              <a:t>(T1, T2):</a:t>
            </a:r>
          </a:p>
          <a:p>
            <a:pPr marL="0" indent="0">
              <a:lnSpc>
                <a:spcPct val="100000"/>
              </a:lnSpc>
              <a:spcBef>
                <a:spcPts val="600"/>
              </a:spcBef>
              <a:buNone/>
            </a:pPr>
            <a:r>
              <a:rPr lang="en-US" sz="1350" dirty="0"/>
              <a:t>	if (T1= empty and T2 = empty):</a:t>
            </a:r>
          </a:p>
          <a:p>
            <a:pPr marL="0" indent="0">
              <a:lnSpc>
                <a:spcPct val="100000"/>
              </a:lnSpc>
              <a:spcBef>
                <a:spcPts val="600"/>
              </a:spcBef>
              <a:buNone/>
            </a:pPr>
            <a:r>
              <a:rPr lang="en-US" sz="1350" dirty="0"/>
              <a:t>		 return True</a:t>
            </a:r>
          </a:p>
          <a:p>
            <a:pPr marL="0" indent="0">
              <a:lnSpc>
                <a:spcPct val="100000"/>
              </a:lnSpc>
              <a:spcBef>
                <a:spcPts val="600"/>
              </a:spcBef>
              <a:buNone/>
            </a:pPr>
            <a:r>
              <a:rPr lang="en-US" sz="1350" dirty="0"/>
              <a:t>	if (T1 != empty or T2 != empty):</a:t>
            </a:r>
          </a:p>
          <a:p>
            <a:pPr marL="0" indent="0">
              <a:lnSpc>
                <a:spcPct val="100000"/>
              </a:lnSpc>
              <a:spcBef>
                <a:spcPts val="600"/>
              </a:spcBef>
              <a:buNone/>
            </a:pPr>
            <a:r>
              <a:rPr lang="en-US" sz="1350" dirty="0"/>
              <a:t>		 return False</a:t>
            </a:r>
          </a:p>
          <a:p>
            <a:pPr marL="0" indent="0">
              <a:lnSpc>
                <a:spcPct val="100000"/>
              </a:lnSpc>
              <a:spcBef>
                <a:spcPts val="600"/>
              </a:spcBef>
              <a:buNone/>
            </a:pPr>
            <a:r>
              <a:rPr lang="en-US" sz="1350" dirty="0"/>
              <a:t>	if (root (T1) = root (T2) and </a:t>
            </a:r>
            <a:r>
              <a:rPr lang="en-US" sz="1350" dirty="0" err="1"/>
              <a:t>EqT</a:t>
            </a:r>
            <a:r>
              <a:rPr lang="en-US" sz="1350" dirty="0"/>
              <a:t>(left(T1), left(T2)) and </a:t>
            </a:r>
            <a:r>
              <a:rPr lang="en-US" sz="1350" dirty="0" err="1"/>
              <a:t>EqT</a:t>
            </a:r>
            <a:r>
              <a:rPr lang="en-US" sz="1350" dirty="0"/>
              <a:t>(right(T1), right(T2))):</a:t>
            </a:r>
          </a:p>
          <a:p>
            <a:pPr marL="0" indent="0">
              <a:lnSpc>
                <a:spcPct val="100000"/>
              </a:lnSpc>
              <a:spcBef>
                <a:spcPts val="600"/>
              </a:spcBef>
              <a:buNone/>
            </a:pPr>
            <a:r>
              <a:rPr lang="en-US" sz="1350" dirty="0"/>
              <a:t>		return True</a:t>
            </a:r>
          </a:p>
          <a:p>
            <a:pPr marL="0" indent="0">
              <a:lnSpc>
                <a:spcPct val="100000"/>
              </a:lnSpc>
              <a:spcBef>
                <a:spcPts val="600"/>
              </a:spcBef>
              <a:buNone/>
            </a:pPr>
            <a:r>
              <a:rPr lang="en-US" sz="1350" dirty="0"/>
              <a:t>	return False</a:t>
            </a:r>
          </a:p>
          <a:p>
            <a:pPr marL="0" indent="0">
              <a:lnSpc>
                <a:spcPct val="100000"/>
              </a:lnSpc>
              <a:spcBef>
                <a:spcPts val="600"/>
              </a:spcBef>
              <a:buNone/>
            </a:pPr>
            <a:endParaRPr lang="en-US" sz="1500" dirty="0"/>
          </a:p>
          <a:p>
            <a:pPr marL="0" indent="0">
              <a:lnSpc>
                <a:spcPct val="100000"/>
              </a:lnSpc>
              <a:spcBef>
                <a:spcPts val="600"/>
              </a:spcBef>
              <a:buNone/>
            </a:pPr>
            <a:r>
              <a:rPr lang="en-US" sz="1500" dirty="0"/>
              <a:t>Complexity is O(N), where N is number of nodes in a tree</a:t>
            </a:r>
          </a:p>
        </p:txBody>
      </p:sp>
    </p:spTree>
    <p:extLst>
      <p:ext uri="{BB962C8B-B14F-4D97-AF65-F5344CB8AC3E}">
        <p14:creationId xmlns:p14="http://schemas.microsoft.com/office/powerpoint/2010/main" val="26514145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blinds(horizontal)">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blinds(horizontal)">
                                      <p:cBhvr>
                                        <p:cTn id="12" dur="500"/>
                                        <p:tgtEl>
                                          <p:spTgt spid="2">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animEffect transition="in" filter="blinds(horizontal)">
                                      <p:cBhvr>
                                        <p:cTn id="17" dur="500"/>
                                        <p:tgtEl>
                                          <p:spTgt spid="2">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2">
                                            <p:txEl>
                                              <p:pRg st="4" end="4"/>
                                            </p:txEl>
                                          </p:spTgt>
                                        </p:tgtEl>
                                        <p:attrNameLst>
                                          <p:attrName>style.visibility</p:attrName>
                                        </p:attrNameLst>
                                      </p:cBhvr>
                                      <p:to>
                                        <p:strVal val="visible"/>
                                      </p:to>
                                    </p:set>
                                    <p:animEffect transition="in" filter="blinds(horizontal)">
                                      <p:cBhvr>
                                        <p:cTn id="22" dur="500"/>
                                        <p:tgtEl>
                                          <p:spTgt spid="2">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animEffect transition="in" filter="blinds(horizontal)">
                                      <p:cBhvr>
                                        <p:cTn id="27" dur="500"/>
                                        <p:tgtEl>
                                          <p:spTgt spid="2">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2">
                                            <p:txEl>
                                              <p:pRg st="6" end="6"/>
                                            </p:txEl>
                                          </p:spTgt>
                                        </p:tgtEl>
                                        <p:attrNameLst>
                                          <p:attrName>style.visibility</p:attrName>
                                        </p:attrNameLst>
                                      </p:cBhvr>
                                      <p:to>
                                        <p:strVal val="visible"/>
                                      </p:to>
                                    </p:set>
                                    <p:animEffect transition="in" filter="blinds(horizontal)">
                                      <p:cBhvr>
                                        <p:cTn id="32" dur="500"/>
                                        <p:tgtEl>
                                          <p:spTgt spid="2">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2">
                                            <p:txEl>
                                              <p:pRg st="7" end="7"/>
                                            </p:txEl>
                                          </p:spTgt>
                                        </p:tgtEl>
                                        <p:attrNameLst>
                                          <p:attrName>style.visibility</p:attrName>
                                        </p:attrNameLst>
                                      </p:cBhvr>
                                      <p:to>
                                        <p:strVal val="visible"/>
                                      </p:to>
                                    </p:set>
                                    <p:animEffect transition="in" filter="blinds(horizontal)">
                                      <p:cBhvr>
                                        <p:cTn id="37" dur="500"/>
                                        <p:tgtEl>
                                          <p:spTgt spid="2">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2">
                                            <p:txEl>
                                              <p:pRg st="8" end="8"/>
                                            </p:txEl>
                                          </p:spTgt>
                                        </p:tgtEl>
                                        <p:attrNameLst>
                                          <p:attrName>style.visibility</p:attrName>
                                        </p:attrNameLst>
                                      </p:cBhvr>
                                      <p:to>
                                        <p:strVal val="visible"/>
                                      </p:to>
                                    </p:set>
                                    <p:animEffect transition="in" filter="blinds(horizontal)">
                                      <p:cBhvr>
                                        <p:cTn id="42" dur="500"/>
                                        <p:tgtEl>
                                          <p:spTgt spid="2">
                                            <p:txEl>
                                              <p:pRg st="8" end="8"/>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2">
                                            <p:txEl>
                                              <p:pRg st="9" end="9"/>
                                            </p:txEl>
                                          </p:spTgt>
                                        </p:tgtEl>
                                        <p:attrNameLst>
                                          <p:attrName>style.visibility</p:attrName>
                                        </p:attrNameLst>
                                      </p:cBhvr>
                                      <p:to>
                                        <p:strVal val="visible"/>
                                      </p:to>
                                    </p:set>
                                    <p:animEffect transition="in" filter="blinds(horizontal)">
                                      <p:cBhvr>
                                        <p:cTn id="47" dur="500"/>
                                        <p:tgtEl>
                                          <p:spTgt spid="2">
                                            <p:txEl>
                                              <p:pRg st="9" end="9"/>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grpId="0" nodeType="clickEffect">
                                  <p:stCondLst>
                                    <p:cond delay="0"/>
                                  </p:stCondLst>
                                  <p:childTnLst>
                                    <p:set>
                                      <p:cBhvr>
                                        <p:cTn id="51" dur="1" fill="hold">
                                          <p:stCondLst>
                                            <p:cond delay="0"/>
                                          </p:stCondLst>
                                        </p:cTn>
                                        <p:tgtEl>
                                          <p:spTgt spid="2">
                                            <p:txEl>
                                              <p:pRg st="11" end="11"/>
                                            </p:txEl>
                                          </p:spTgt>
                                        </p:tgtEl>
                                        <p:attrNameLst>
                                          <p:attrName>style.visibility</p:attrName>
                                        </p:attrNameLst>
                                      </p:cBhvr>
                                      <p:to>
                                        <p:strVal val="visible"/>
                                      </p:to>
                                    </p:set>
                                    <p:animEffect transition="in" filter="blinds(horizontal)">
                                      <p:cBhvr>
                                        <p:cTn id="52" dur="500"/>
                                        <p:tgtEl>
                                          <p:spTgt spid="2">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altLang="en-US" dirty="0"/>
              <a:t>Construct a Binary search tree and print the in-order traversal for the following pre-order traversal</a:t>
            </a:r>
          </a:p>
          <a:p>
            <a:pPr lvl="1"/>
            <a:r>
              <a:rPr lang="en-US" altLang="en-US" dirty="0"/>
              <a:t>7  3 1 0  2  5  4  6  9  8  10</a:t>
            </a:r>
          </a:p>
          <a:p>
            <a:r>
              <a:rPr lang="en-US" dirty="0"/>
              <a:t>Given a sorted array, describe a program to create a balanced BST from the sorted array</a:t>
            </a:r>
          </a:p>
        </p:txBody>
      </p:sp>
      <p:sp>
        <p:nvSpPr>
          <p:cNvPr id="4" name="Title 3"/>
          <p:cNvSpPr>
            <a:spLocks noGrp="1"/>
          </p:cNvSpPr>
          <p:nvPr>
            <p:ph type="title"/>
          </p:nvPr>
        </p:nvSpPr>
        <p:spPr/>
        <p:txBody>
          <a:bodyPr/>
          <a:lstStyle/>
          <a:p>
            <a:r>
              <a:rPr lang="en-US" dirty="0"/>
              <a:t>Questions</a:t>
            </a:r>
          </a:p>
        </p:txBody>
      </p:sp>
      <p:sp>
        <p:nvSpPr>
          <p:cNvPr id="3" name="Slide Number Placeholder 2"/>
          <p:cNvSpPr>
            <a:spLocks noGrp="1"/>
          </p:cNvSpPr>
          <p:nvPr>
            <p:ph type="sldNum" sz="quarter" idx="12"/>
          </p:nvPr>
        </p:nvSpPr>
        <p:spPr/>
        <p:txBody>
          <a:bodyPr/>
          <a:lstStyle/>
          <a:p>
            <a:pPr>
              <a:defRPr/>
            </a:pPr>
            <a:fld id="{210EA79E-9E66-40AA-8701-BC2E2FA9C446}" type="slidenum">
              <a:rPr lang="en-US" smtClean="0"/>
              <a:pPr>
                <a:defRPr/>
              </a:pPr>
              <a:t>47</a:t>
            </a:fld>
            <a:endParaRPr lang="en-US"/>
          </a:p>
        </p:txBody>
      </p:sp>
    </p:spTree>
    <p:extLst>
      <p:ext uri="{BB962C8B-B14F-4D97-AF65-F5344CB8AC3E}">
        <p14:creationId xmlns:p14="http://schemas.microsoft.com/office/powerpoint/2010/main" val="3163854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3BF806E-C796-734A-8B2E-88003A1C17B7}"/>
              </a:ext>
            </a:extLst>
          </p:cNvPr>
          <p:cNvSpPr>
            <a:spLocks noGrp="1"/>
          </p:cNvSpPr>
          <p:nvPr>
            <p:ph idx="1"/>
          </p:nvPr>
        </p:nvSpPr>
        <p:spPr/>
        <p:txBody>
          <a:bodyPr/>
          <a:lstStyle/>
          <a:p>
            <a:pPr lvl="0">
              <a:lnSpc>
                <a:spcPct val="100000"/>
              </a:lnSpc>
              <a:spcBef>
                <a:spcPts val="600"/>
              </a:spcBef>
            </a:pPr>
            <a:r>
              <a:rPr lang="en-US" dirty="0"/>
              <a:t>Beginning with an empty binary search tree, what binary search tree would be formed when you insert the following values in the order given</a:t>
            </a:r>
            <a:endParaRPr lang="en-US" sz="2000" dirty="0"/>
          </a:p>
          <a:p>
            <a:pPr lvl="1">
              <a:lnSpc>
                <a:spcPct val="100000"/>
              </a:lnSpc>
              <a:spcBef>
                <a:spcPts val="600"/>
              </a:spcBef>
            </a:pPr>
            <a:r>
              <a:rPr lang="en-US" sz="2400" dirty="0"/>
              <a:t>6, 5, 11, 1, 4, 7, 2</a:t>
            </a:r>
          </a:p>
          <a:p>
            <a:pPr lvl="1">
              <a:lnSpc>
                <a:spcPct val="100000"/>
              </a:lnSpc>
              <a:spcBef>
                <a:spcPts val="600"/>
              </a:spcBef>
            </a:pPr>
            <a:r>
              <a:rPr lang="en-US" sz="2400" dirty="0"/>
              <a:t>W, T, N, J, E, B, A</a:t>
            </a:r>
            <a:endParaRPr lang="en-US" sz="2000" dirty="0"/>
          </a:p>
          <a:p>
            <a:pPr lvl="1">
              <a:lnSpc>
                <a:spcPct val="100000"/>
              </a:lnSpc>
              <a:spcBef>
                <a:spcPts val="600"/>
              </a:spcBef>
            </a:pPr>
            <a:r>
              <a:rPr lang="en-US" sz="2400" dirty="0"/>
              <a:t>W, T, N, A, B, E, J</a:t>
            </a:r>
            <a:endParaRPr lang="en-US" sz="2000" dirty="0"/>
          </a:p>
          <a:p>
            <a:pPr lvl="1">
              <a:lnSpc>
                <a:spcPct val="100000"/>
              </a:lnSpc>
              <a:spcBef>
                <a:spcPts val="600"/>
              </a:spcBef>
            </a:pPr>
            <a:r>
              <a:rPr lang="en-US" sz="2400" dirty="0"/>
              <a:t>A, B, W, J, N, T, E</a:t>
            </a:r>
            <a:endParaRPr lang="en-US" sz="2000" dirty="0"/>
          </a:p>
          <a:p>
            <a:pPr lvl="1">
              <a:lnSpc>
                <a:spcPct val="100000"/>
              </a:lnSpc>
              <a:spcBef>
                <a:spcPts val="600"/>
              </a:spcBef>
            </a:pPr>
            <a:r>
              <a:rPr lang="en-US" sz="2400" dirty="0"/>
              <a:t>B, T, E, A, N, W, J</a:t>
            </a:r>
            <a:br>
              <a:rPr lang="en-US" sz="2400" dirty="0"/>
            </a:br>
            <a:endParaRPr lang="en-US" sz="1600" dirty="0"/>
          </a:p>
          <a:p>
            <a:pPr>
              <a:lnSpc>
                <a:spcPct val="100000"/>
              </a:lnSpc>
              <a:spcBef>
                <a:spcPts val="600"/>
              </a:spcBef>
            </a:pPr>
            <a:endParaRPr lang="en-US" dirty="0"/>
          </a:p>
        </p:txBody>
      </p:sp>
      <p:sp>
        <p:nvSpPr>
          <p:cNvPr id="3" name="Title 2">
            <a:extLst>
              <a:ext uri="{FF2B5EF4-FFF2-40B4-BE49-F238E27FC236}">
                <a16:creationId xmlns:a16="http://schemas.microsoft.com/office/drawing/2014/main" id="{A404CB03-D7CD-4F46-9A04-DB1D81B42CB4}"/>
              </a:ext>
            </a:extLst>
          </p:cNvPr>
          <p:cNvSpPr>
            <a:spLocks noGrp="1"/>
          </p:cNvSpPr>
          <p:nvPr>
            <p:ph type="title"/>
          </p:nvPr>
        </p:nvSpPr>
        <p:spPr/>
        <p:txBody>
          <a:bodyPr/>
          <a:lstStyle/>
          <a:p>
            <a:r>
              <a:rPr lang="en-US" dirty="0"/>
              <a:t>Exercises</a:t>
            </a:r>
          </a:p>
        </p:txBody>
      </p:sp>
      <p:sp>
        <p:nvSpPr>
          <p:cNvPr id="4" name="Slide Number Placeholder 3">
            <a:extLst>
              <a:ext uri="{FF2B5EF4-FFF2-40B4-BE49-F238E27FC236}">
                <a16:creationId xmlns:a16="http://schemas.microsoft.com/office/drawing/2014/main" id="{F8151E1D-30C5-B049-9648-3B3898E22F3C}"/>
              </a:ext>
            </a:extLst>
          </p:cNvPr>
          <p:cNvSpPr>
            <a:spLocks noGrp="1"/>
          </p:cNvSpPr>
          <p:nvPr>
            <p:ph type="sldNum" sz="quarter" idx="12"/>
          </p:nvPr>
        </p:nvSpPr>
        <p:spPr/>
        <p:txBody>
          <a:bodyPr/>
          <a:lstStyle/>
          <a:p>
            <a:fld id="{66B7A6BE-7A3D-1C4F-BEDA-C5431FB9FC0F}" type="slidenum">
              <a:rPr lang="en-US" smtClean="0"/>
              <a:pPr/>
              <a:t>48</a:t>
            </a:fld>
            <a:endParaRPr lang="en-US" dirty="0"/>
          </a:p>
        </p:txBody>
      </p:sp>
    </p:spTree>
    <p:extLst>
      <p:ext uri="{BB962C8B-B14F-4D97-AF65-F5344CB8AC3E}">
        <p14:creationId xmlns:p14="http://schemas.microsoft.com/office/powerpoint/2010/main" val="34200255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67140" y="1861169"/>
            <a:ext cx="6737684" cy="1421162"/>
          </a:xfrm>
        </p:spPr>
        <p:txBody>
          <a:bodyPr anchor="ctr"/>
          <a:lstStyle/>
          <a:p>
            <a:pPr>
              <a:lnSpc>
                <a:spcPct val="100000"/>
              </a:lnSpc>
            </a:pPr>
            <a:r>
              <a:rPr lang="en-US" dirty="0"/>
              <a:t>3. Heap</a:t>
            </a:r>
          </a:p>
        </p:txBody>
      </p:sp>
    </p:spTree>
    <p:extLst>
      <p:ext uri="{BB962C8B-B14F-4D97-AF65-F5344CB8AC3E}">
        <p14:creationId xmlns:p14="http://schemas.microsoft.com/office/powerpoint/2010/main" val="22227735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67140" y="1861169"/>
            <a:ext cx="6737684" cy="1421162"/>
          </a:xfrm>
        </p:spPr>
        <p:txBody>
          <a:bodyPr anchor="ctr"/>
          <a:lstStyle/>
          <a:p>
            <a:pPr>
              <a:lnSpc>
                <a:spcPct val="100000"/>
              </a:lnSpc>
            </a:pPr>
            <a:r>
              <a:rPr lang="en-US" dirty="0"/>
              <a:t>2. Tree</a:t>
            </a:r>
          </a:p>
        </p:txBody>
      </p:sp>
    </p:spTree>
    <p:extLst>
      <p:ext uri="{BB962C8B-B14F-4D97-AF65-F5344CB8AC3E}">
        <p14:creationId xmlns:p14="http://schemas.microsoft.com/office/powerpoint/2010/main" val="83247760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3"/>
          <p:cNvSpPr>
            <a:spLocks noGrp="1" noChangeArrowheads="1"/>
          </p:cNvSpPr>
          <p:nvPr>
            <p:ph idx="1"/>
          </p:nvPr>
        </p:nvSpPr>
        <p:spPr/>
        <p:txBody>
          <a:bodyPr/>
          <a:lstStyle/>
          <a:p>
            <a:pPr marL="0" indent="0">
              <a:buNone/>
              <a:defRPr/>
            </a:pPr>
            <a:r>
              <a:rPr lang="en-US" dirty="0"/>
              <a:t>A binary tree that is either full or full through the next-to-last level</a:t>
            </a:r>
          </a:p>
          <a:p>
            <a:pPr eaLnBrk="1" hangingPunct="1">
              <a:defRPr/>
            </a:pPr>
            <a:endParaRPr lang="en-US" dirty="0"/>
          </a:p>
          <a:p>
            <a:pPr marL="0" indent="0">
              <a:buNone/>
              <a:defRPr/>
            </a:pPr>
            <a:r>
              <a:rPr lang="en-US" dirty="0"/>
              <a:t>The last level is full from left to right - i.e., leaves are as far to the left as possible</a:t>
            </a:r>
          </a:p>
        </p:txBody>
      </p:sp>
      <p:sp>
        <p:nvSpPr>
          <p:cNvPr id="12290" name="Rectangle 2"/>
          <p:cNvSpPr>
            <a:spLocks noGrp="1" noChangeArrowheads="1"/>
          </p:cNvSpPr>
          <p:nvPr>
            <p:ph type="title"/>
          </p:nvPr>
        </p:nvSpPr>
        <p:spPr/>
        <p:txBody>
          <a:bodyPr/>
          <a:lstStyle/>
          <a:p>
            <a:pPr eaLnBrk="1" hangingPunct="1"/>
            <a:r>
              <a:rPr lang="en-US" altLang="en-US" dirty="0"/>
              <a:t>Complete Binary Tree</a:t>
            </a:r>
          </a:p>
        </p:txBody>
      </p:sp>
      <p:sp>
        <p:nvSpPr>
          <p:cNvPr id="2" name="Slide Number Placeholder 1"/>
          <p:cNvSpPr>
            <a:spLocks noGrp="1"/>
          </p:cNvSpPr>
          <p:nvPr>
            <p:ph type="sldNum" sz="quarter" idx="4294967295"/>
          </p:nvPr>
        </p:nvSpPr>
        <p:spPr/>
        <p:txBody>
          <a:bodyPr/>
          <a:lstStyle/>
          <a:p>
            <a:pPr>
              <a:defRPr/>
            </a:pPr>
            <a:fld id="{210EA79E-9E66-40AA-8701-BC2E2FA9C446}" type="slidenum">
              <a:rPr lang="en-US" smtClean="0"/>
              <a:pPr>
                <a:defRPr/>
              </a:pPr>
              <a:t>50</a:t>
            </a:fld>
            <a:endParaRPr lang="en-US"/>
          </a:p>
        </p:txBody>
      </p:sp>
      <p:pic>
        <p:nvPicPr>
          <p:cNvPr id="12292" name="Picture 5" descr="Ait9-6"/>
          <p:cNvPicPr>
            <a:picLocks noChangeAspect="1" noChangeArrowheads="1"/>
          </p:cNvPicPr>
          <p:nvPr/>
        </p:nvPicPr>
        <p:blipFill>
          <a:blip r:embed="rId3" cstate="print">
            <a:grayscl/>
            <a:biLevel thresh="50000"/>
            <a:extLst>
              <a:ext uri="{28A0092B-C50C-407E-A947-70E740481C1C}">
                <a14:useLocalDpi xmlns:a14="http://schemas.microsoft.com/office/drawing/2010/main" val="0"/>
              </a:ext>
            </a:extLst>
          </a:blip>
          <a:srcRect/>
          <a:stretch>
            <a:fillRect/>
          </a:stretch>
        </p:blipFill>
        <p:spPr bwMode="auto">
          <a:xfrm>
            <a:off x="2823209" y="1637191"/>
            <a:ext cx="2392773" cy="1558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3" name="Rectangle 6"/>
          <p:cNvSpPr>
            <a:spLocks noChangeArrowheads="1"/>
          </p:cNvSpPr>
          <p:nvPr/>
        </p:nvSpPr>
        <p:spPr bwMode="auto">
          <a:xfrm>
            <a:off x="1314451" y="4000500"/>
            <a:ext cx="1858266"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350">
                <a:solidFill>
                  <a:schemeClr val="bg1"/>
                </a:solidFill>
                <a:latin typeface="Arial" panose="020B0604020202020204" pitchFamily="34" charset="0"/>
                <a:ea typeface="ＭＳ Ｐゴシック" panose="020B0600070205080204" pitchFamily="34" charset="-128"/>
              </a:rPr>
              <a:t>Complete Binary Tree</a:t>
            </a:r>
          </a:p>
        </p:txBody>
      </p:sp>
    </p:spTree>
    <p:extLst>
      <p:ext uri="{BB962C8B-B14F-4D97-AF65-F5344CB8AC3E}">
        <p14:creationId xmlns:p14="http://schemas.microsoft.com/office/powerpoint/2010/main" val="1210717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DC41891-F6F1-8842-924B-6156FA54A19B}"/>
              </a:ext>
            </a:extLst>
          </p:cNvPr>
          <p:cNvSpPr>
            <a:spLocks noGrp="1"/>
          </p:cNvSpPr>
          <p:nvPr>
            <p:ph idx="1"/>
          </p:nvPr>
        </p:nvSpPr>
        <p:spPr/>
        <p:txBody>
          <a:bodyPr/>
          <a:lstStyle/>
          <a:p>
            <a:pPr>
              <a:lnSpc>
                <a:spcPct val="100000"/>
              </a:lnSpc>
              <a:spcBef>
                <a:spcPts val="600"/>
              </a:spcBef>
            </a:pPr>
            <a:r>
              <a:rPr lang="en-US" altLang="en-US" sz="2000" dirty="0"/>
              <a:t>A heap is a binary tree that satisfies these special SHAPE and ORDER properties:</a:t>
            </a:r>
          </a:p>
          <a:p>
            <a:pPr lvl="1">
              <a:lnSpc>
                <a:spcPct val="100000"/>
              </a:lnSpc>
              <a:spcBef>
                <a:spcPts val="600"/>
              </a:spcBef>
            </a:pPr>
            <a:r>
              <a:rPr lang="en-US" altLang="en-US" sz="2000" dirty="0"/>
              <a:t>Its shape must be a complete binary tree </a:t>
            </a:r>
          </a:p>
          <a:p>
            <a:pPr lvl="1">
              <a:lnSpc>
                <a:spcPct val="100000"/>
              </a:lnSpc>
              <a:spcBef>
                <a:spcPts val="600"/>
              </a:spcBef>
            </a:pPr>
            <a:r>
              <a:rPr lang="en-US" altLang="en-US" sz="2000" dirty="0"/>
              <a:t>For each node in the heap, the value stored in that node is greater than or equal to the value in each of its children</a:t>
            </a:r>
            <a:endParaRPr lang="en-US" altLang="en-US" sz="1600" dirty="0"/>
          </a:p>
          <a:p>
            <a:pPr lvl="1">
              <a:lnSpc>
                <a:spcPct val="100000"/>
              </a:lnSpc>
              <a:spcBef>
                <a:spcPts val="600"/>
              </a:spcBef>
            </a:pPr>
            <a:r>
              <a:rPr lang="en-US" altLang="en-US" sz="2000" dirty="0"/>
              <a:t>Has heaps as subtrees</a:t>
            </a:r>
          </a:p>
          <a:p>
            <a:pPr>
              <a:lnSpc>
                <a:spcPct val="100000"/>
              </a:lnSpc>
              <a:spcBef>
                <a:spcPts val="600"/>
              </a:spcBef>
            </a:pPr>
            <a:r>
              <a:rPr lang="en-US" altLang="en-US" sz="2000" dirty="0"/>
              <a:t>A heap is similar to a BST but differs in two ways</a:t>
            </a:r>
          </a:p>
          <a:p>
            <a:pPr lvl="1">
              <a:lnSpc>
                <a:spcPct val="100000"/>
              </a:lnSpc>
              <a:spcBef>
                <a:spcPts val="600"/>
              </a:spcBef>
            </a:pPr>
            <a:r>
              <a:rPr lang="en-US" altLang="en-US" sz="2000" dirty="0"/>
              <a:t>A BST is sorted, a heap is sorted in a much “weaker” sense</a:t>
            </a:r>
          </a:p>
          <a:p>
            <a:pPr lvl="1">
              <a:lnSpc>
                <a:spcPct val="100000"/>
              </a:lnSpc>
              <a:spcBef>
                <a:spcPts val="600"/>
              </a:spcBef>
            </a:pPr>
            <a:r>
              <a:rPr lang="en-US" altLang="en-US" sz="2000" dirty="0"/>
              <a:t>A BST comes in many different shapes, a heap is always a complete binary tree</a:t>
            </a:r>
          </a:p>
          <a:p>
            <a:pPr>
              <a:lnSpc>
                <a:spcPct val="100000"/>
              </a:lnSpc>
              <a:spcBef>
                <a:spcPts val="600"/>
              </a:spcBef>
            </a:pPr>
            <a:endParaRPr lang="en-US" sz="2000" dirty="0"/>
          </a:p>
        </p:txBody>
      </p:sp>
      <p:sp>
        <p:nvSpPr>
          <p:cNvPr id="3" name="Title 2">
            <a:extLst>
              <a:ext uri="{FF2B5EF4-FFF2-40B4-BE49-F238E27FC236}">
                <a16:creationId xmlns:a16="http://schemas.microsoft.com/office/drawing/2014/main" id="{2E4D4E20-8854-C243-80BC-D2EC920B3EB7}"/>
              </a:ext>
            </a:extLst>
          </p:cNvPr>
          <p:cNvSpPr>
            <a:spLocks noGrp="1"/>
          </p:cNvSpPr>
          <p:nvPr>
            <p:ph type="title"/>
          </p:nvPr>
        </p:nvSpPr>
        <p:spPr/>
        <p:txBody>
          <a:bodyPr/>
          <a:lstStyle/>
          <a:p>
            <a:r>
              <a:rPr lang="en-US" dirty="0"/>
              <a:t>A Heap</a:t>
            </a:r>
          </a:p>
        </p:txBody>
      </p:sp>
      <p:sp>
        <p:nvSpPr>
          <p:cNvPr id="4" name="Slide Number Placeholder 3">
            <a:extLst>
              <a:ext uri="{FF2B5EF4-FFF2-40B4-BE49-F238E27FC236}">
                <a16:creationId xmlns:a16="http://schemas.microsoft.com/office/drawing/2014/main" id="{D7DBADCD-D9E6-AB47-9366-10353CF3762E}"/>
              </a:ext>
            </a:extLst>
          </p:cNvPr>
          <p:cNvSpPr>
            <a:spLocks noGrp="1"/>
          </p:cNvSpPr>
          <p:nvPr>
            <p:ph type="sldNum" sz="quarter" idx="12"/>
          </p:nvPr>
        </p:nvSpPr>
        <p:spPr/>
        <p:txBody>
          <a:bodyPr/>
          <a:lstStyle/>
          <a:p>
            <a:fld id="{66B7A6BE-7A3D-1C4F-BEDA-C5431FB9FC0F}" type="slidenum">
              <a:rPr lang="en-US" smtClean="0"/>
              <a:pPr/>
              <a:t>51</a:t>
            </a:fld>
            <a:endParaRPr lang="en-US" dirty="0"/>
          </a:p>
        </p:txBody>
      </p:sp>
    </p:spTree>
    <p:extLst>
      <p:ext uri="{BB962C8B-B14F-4D97-AF65-F5344CB8AC3E}">
        <p14:creationId xmlns:p14="http://schemas.microsoft.com/office/powerpoint/2010/main" val="285736191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915DEFC-2DDD-A945-A879-EFD4C0BFBDAC}"/>
              </a:ext>
            </a:extLst>
          </p:cNvPr>
          <p:cNvSpPr>
            <a:spLocks noGrp="1"/>
          </p:cNvSpPr>
          <p:nvPr>
            <p:ph type="sldNum" idx="10"/>
          </p:nvPr>
        </p:nvSpPr>
        <p:spPr/>
        <p:txBody>
          <a:bodyPr/>
          <a:lstStyle/>
          <a:p>
            <a:fld id="{66B7A6BE-7A3D-1C4F-BEDA-C5431FB9FC0F}" type="slidenum">
              <a:rPr lang="en-US" smtClean="0"/>
              <a:pPr/>
              <a:t>52</a:t>
            </a:fld>
            <a:endParaRPr lang="en-US" dirty="0"/>
          </a:p>
        </p:txBody>
      </p:sp>
      <p:sp>
        <p:nvSpPr>
          <p:cNvPr id="4" name="Title 3">
            <a:extLst>
              <a:ext uri="{FF2B5EF4-FFF2-40B4-BE49-F238E27FC236}">
                <a16:creationId xmlns:a16="http://schemas.microsoft.com/office/drawing/2014/main" id="{C277BB24-7EA5-4AF8-A90B-F32987FD5CCB}"/>
              </a:ext>
            </a:extLst>
          </p:cNvPr>
          <p:cNvSpPr>
            <a:spLocks noGrp="1"/>
          </p:cNvSpPr>
          <p:nvPr>
            <p:ph type="title"/>
          </p:nvPr>
        </p:nvSpPr>
        <p:spPr/>
        <p:txBody>
          <a:bodyPr/>
          <a:lstStyle/>
          <a:p>
            <a:r>
              <a:rPr lang="en-AU" dirty="0"/>
              <a:t>Heaps</a:t>
            </a:r>
          </a:p>
        </p:txBody>
      </p:sp>
      <p:pic>
        <p:nvPicPr>
          <p:cNvPr id="6" name="Picture 2">
            <a:extLst>
              <a:ext uri="{FF2B5EF4-FFF2-40B4-BE49-F238E27FC236}">
                <a16:creationId xmlns:a16="http://schemas.microsoft.com/office/drawing/2014/main" id="{C20C4313-B679-4287-8B26-257FA7E96978}"/>
              </a:ext>
            </a:extLst>
          </p:cNvPr>
          <p:cNvPicPr>
            <a:picLocks noChangeAspect="1" noChangeArrowheads="1"/>
          </p:cNvPicPr>
          <p:nvPr/>
        </p:nvPicPr>
        <p:blipFill>
          <a:blip r:embed="rId2"/>
          <a:stretch>
            <a:fillRect/>
          </a:stretch>
        </p:blipFill>
        <p:spPr bwMode="auto">
          <a:xfrm>
            <a:off x="526058" y="1383476"/>
            <a:ext cx="2105283" cy="2905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3">
            <a:extLst>
              <a:ext uri="{FF2B5EF4-FFF2-40B4-BE49-F238E27FC236}">
                <a16:creationId xmlns:a16="http://schemas.microsoft.com/office/drawing/2014/main" id="{E86738FA-21AE-4341-801B-AF9278644310}"/>
              </a:ext>
            </a:extLst>
          </p:cNvPr>
          <p:cNvPicPr>
            <a:picLocks noChangeAspect="1" noChangeArrowheads="1"/>
          </p:cNvPicPr>
          <p:nvPr/>
        </p:nvPicPr>
        <p:blipFill>
          <a:blip r:embed="rId3"/>
          <a:stretch>
            <a:fillRect/>
          </a:stretch>
        </p:blipFill>
        <p:spPr bwMode="auto">
          <a:xfrm>
            <a:off x="3263060" y="1402525"/>
            <a:ext cx="2307706" cy="28670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4">
            <a:extLst>
              <a:ext uri="{FF2B5EF4-FFF2-40B4-BE49-F238E27FC236}">
                <a16:creationId xmlns:a16="http://schemas.microsoft.com/office/drawing/2014/main" id="{D21FD314-6100-4B79-A1AD-5D9352FB5C6A}"/>
              </a:ext>
            </a:extLst>
          </p:cNvPr>
          <p:cNvPicPr>
            <a:picLocks noChangeAspect="1" noChangeArrowheads="1"/>
          </p:cNvPicPr>
          <p:nvPr/>
        </p:nvPicPr>
        <p:blipFill>
          <a:blip r:embed="rId4"/>
          <a:stretch>
            <a:fillRect/>
          </a:stretch>
        </p:blipFill>
        <p:spPr bwMode="auto">
          <a:xfrm>
            <a:off x="6202486" y="1393000"/>
            <a:ext cx="2415456" cy="2876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Oval 1">
            <a:extLst>
              <a:ext uri="{FF2B5EF4-FFF2-40B4-BE49-F238E27FC236}">
                <a16:creationId xmlns:a16="http://schemas.microsoft.com/office/drawing/2014/main" id="{70C52DF5-5499-456A-9C72-21549380B7EE}"/>
              </a:ext>
            </a:extLst>
          </p:cNvPr>
          <p:cNvSpPr/>
          <p:nvPr/>
        </p:nvSpPr>
        <p:spPr>
          <a:xfrm>
            <a:off x="3076575" y="2571750"/>
            <a:ext cx="466725" cy="476250"/>
          </a:xfrm>
          <a:prstGeom prst="ellipse">
            <a:avLst/>
          </a:prstGeom>
          <a:noFill/>
          <a:ln w="3810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a:p>
        </p:txBody>
      </p:sp>
      <p:sp>
        <p:nvSpPr>
          <p:cNvPr id="9" name="Oval 8">
            <a:extLst>
              <a:ext uri="{FF2B5EF4-FFF2-40B4-BE49-F238E27FC236}">
                <a16:creationId xmlns:a16="http://schemas.microsoft.com/office/drawing/2014/main" id="{6FCE5150-7A1C-4412-A0A8-1A45BA08B3F4}"/>
              </a:ext>
            </a:extLst>
          </p:cNvPr>
          <p:cNvSpPr/>
          <p:nvPr/>
        </p:nvSpPr>
        <p:spPr>
          <a:xfrm>
            <a:off x="6267450" y="2581275"/>
            <a:ext cx="466725" cy="476250"/>
          </a:xfrm>
          <a:prstGeom prst="ellipse">
            <a:avLst/>
          </a:prstGeom>
          <a:noFill/>
          <a:ln w="3810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843674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9"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6B672FE-4477-49B9-A21C-CFCA6C5B2014}"/>
              </a:ext>
            </a:extLst>
          </p:cNvPr>
          <p:cNvSpPr>
            <a:spLocks noGrp="1"/>
          </p:cNvSpPr>
          <p:nvPr>
            <p:ph idx="1"/>
          </p:nvPr>
        </p:nvSpPr>
        <p:spPr/>
        <p:txBody>
          <a:bodyPr/>
          <a:lstStyle/>
          <a:p>
            <a:pPr marL="0" indent="0">
              <a:buNone/>
            </a:pPr>
            <a:r>
              <a:rPr lang="en-AU" dirty="0"/>
              <a:t> </a:t>
            </a:r>
          </a:p>
        </p:txBody>
      </p:sp>
      <p:sp>
        <p:nvSpPr>
          <p:cNvPr id="3" name="Title 2">
            <a:extLst>
              <a:ext uri="{FF2B5EF4-FFF2-40B4-BE49-F238E27FC236}">
                <a16:creationId xmlns:a16="http://schemas.microsoft.com/office/drawing/2014/main" id="{E4B29B99-1E73-4F82-A27C-B175DE3C1937}"/>
              </a:ext>
            </a:extLst>
          </p:cNvPr>
          <p:cNvSpPr>
            <a:spLocks noGrp="1"/>
          </p:cNvSpPr>
          <p:nvPr>
            <p:ph type="title"/>
          </p:nvPr>
        </p:nvSpPr>
        <p:spPr/>
        <p:txBody>
          <a:bodyPr/>
          <a:lstStyle/>
          <a:p>
            <a:r>
              <a:rPr lang="en-AU" dirty="0"/>
              <a:t>Max and Min Heap</a:t>
            </a:r>
          </a:p>
        </p:txBody>
      </p:sp>
      <p:graphicFrame>
        <p:nvGraphicFramePr>
          <p:cNvPr id="4" name="Table 3">
            <a:extLst>
              <a:ext uri="{FF2B5EF4-FFF2-40B4-BE49-F238E27FC236}">
                <a16:creationId xmlns:a16="http://schemas.microsoft.com/office/drawing/2014/main" id="{2F9EA4F7-0AAD-48CF-932C-C15BC248B982}"/>
              </a:ext>
            </a:extLst>
          </p:cNvPr>
          <p:cNvGraphicFramePr>
            <a:graphicFrameLocks noGrp="1"/>
          </p:cNvGraphicFramePr>
          <p:nvPr/>
        </p:nvGraphicFramePr>
        <p:xfrm>
          <a:off x="341745" y="1013954"/>
          <a:ext cx="8460510" cy="1615440"/>
        </p:xfrm>
        <a:graphic>
          <a:graphicData uri="http://schemas.openxmlformats.org/drawingml/2006/table">
            <a:tbl>
              <a:tblPr bandRow="1">
                <a:tableStyleId>{00A15C55-8517-42AA-B614-E9B94910E393}</a:tableStyleId>
              </a:tblPr>
              <a:tblGrid>
                <a:gridCol w="4230255">
                  <a:extLst>
                    <a:ext uri="{9D8B030D-6E8A-4147-A177-3AD203B41FA5}">
                      <a16:colId xmlns:a16="http://schemas.microsoft.com/office/drawing/2014/main" val="1380818801"/>
                    </a:ext>
                  </a:extLst>
                </a:gridCol>
                <a:gridCol w="4230255">
                  <a:extLst>
                    <a:ext uri="{9D8B030D-6E8A-4147-A177-3AD203B41FA5}">
                      <a16:colId xmlns:a16="http://schemas.microsoft.com/office/drawing/2014/main" val="2477399558"/>
                    </a:ext>
                  </a:extLst>
                </a:gridCol>
              </a:tblGrid>
              <a:tr h="668580">
                <a:tc gridSpan="2">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2000" b="1" dirty="0"/>
                        <a:t>heap-order property</a:t>
                      </a:r>
                    </a:p>
                    <a:p>
                      <a:pPr marL="0" marR="0" lvl="0" indent="0" algn="ctr" defTabSz="457200" rtl="0" eaLnBrk="1" fontAlgn="auto" latinLnBrk="0" hangingPunct="1">
                        <a:lnSpc>
                          <a:spcPct val="100000"/>
                        </a:lnSpc>
                        <a:spcBef>
                          <a:spcPts val="0"/>
                        </a:spcBef>
                        <a:spcAft>
                          <a:spcPts val="0"/>
                        </a:spcAft>
                        <a:buClrTx/>
                        <a:buSzTx/>
                        <a:buFontTx/>
                        <a:buNone/>
                        <a:tabLst/>
                        <a:defRPr/>
                      </a:pPr>
                      <a:r>
                        <a:rPr lang="en-US" sz="2000" dirty="0">
                          <a:sym typeface="Wingdings" pitchFamily="2" charset="2"/>
                        </a:rPr>
                        <a:t> maintaining this property (i.e., </a:t>
                      </a:r>
                      <a:r>
                        <a:rPr lang="en-US" sz="2000" b="1" i="1" dirty="0" err="1">
                          <a:solidFill>
                            <a:srgbClr val="C00000"/>
                          </a:solidFill>
                          <a:sym typeface="Wingdings" pitchFamily="2" charset="2"/>
                        </a:rPr>
                        <a:t>heapify</a:t>
                      </a:r>
                      <a:r>
                        <a:rPr lang="en-US" sz="2000" dirty="0">
                          <a:sym typeface="Wingdings" pitchFamily="2" charset="2"/>
                        </a:rPr>
                        <a:t>) takes </a:t>
                      </a:r>
                      <a:r>
                        <a:rPr lang="en-US" sz="2000" b="1" i="1" dirty="0">
                          <a:sym typeface="Wingdings" panose="05000000000000000000" pitchFamily="2" charset="2"/>
                        </a:rPr>
                        <a:t>O(</a:t>
                      </a:r>
                      <a:r>
                        <a:rPr lang="en-US" sz="2000" dirty="0"/>
                        <a:t>log</a:t>
                      </a:r>
                      <a:r>
                        <a:rPr lang="en-US" sz="2000" b="1" i="1" dirty="0"/>
                        <a:t> n)</a:t>
                      </a:r>
                      <a:endParaRPr lang="en-US" sz="2000" b="1" i="1" dirty="0">
                        <a:sym typeface="Wingdings" pitchFamily="2" charset="2"/>
                      </a:endParaRPr>
                    </a:p>
                  </a:txBody>
                  <a:tcPr/>
                </a:tc>
                <a:tc hMerge="1">
                  <a:txBody>
                    <a:bodyPr/>
                    <a:lstStyle/>
                    <a:p>
                      <a:endParaRPr lang="en-US" dirty="0"/>
                    </a:p>
                  </a:txBody>
                  <a:tcPr/>
                </a:tc>
                <a:extLst>
                  <a:ext uri="{0D108BD9-81ED-4DB2-BD59-A6C34878D82A}">
                    <a16:rowId xmlns:a16="http://schemas.microsoft.com/office/drawing/2014/main" val="2810878718"/>
                  </a:ext>
                </a:extLst>
              </a:tr>
              <a:tr h="668580">
                <a:tc>
                  <a:txBody>
                    <a:bodyPr/>
                    <a:lstStyle/>
                    <a:p>
                      <a:r>
                        <a:rPr lang="en-US" sz="1800" dirty="0"/>
                        <a:t>Max heap: in every subtree, root holds the largest value</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800" dirty="0">
                          <a:sym typeface="Wingdings" panose="05000000000000000000" pitchFamily="2" charset="2"/>
                        </a:rPr>
                        <a:t> access maximum in constant time</a:t>
                      </a:r>
                    </a:p>
                  </a:txBody>
                  <a:tcPr/>
                </a:tc>
                <a:tc>
                  <a:txBody>
                    <a:bodyPr/>
                    <a:lstStyle/>
                    <a:p>
                      <a:r>
                        <a:rPr lang="en-US" sz="1800" dirty="0"/>
                        <a:t>Min heap: in every subtree, root holds the smallest value</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800" dirty="0">
                          <a:sym typeface="Wingdings" panose="05000000000000000000" pitchFamily="2" charset="2"/>
                        </a:rPr>
                        <a:t> access minimum in constant time</a:t>
                      </a:r>
                      <a:endParaRPr lang="en-US" sz="1800" dirty="0"/>
                    </a:p>
                  </a:txBody>
                  <a:tcPr/>
                </a:tc>
                <a:extLst>
                  <a:ext uri="{0D108BD9-81ED-4DB2-BD59-A6C34878D82A}">
                    <a16:rowId xmlns:a16="http://schemas.microsoft.com/office/drawing/2014/main" val="4068101680"/>
                  </a:ext>
                </a:extLst>
              </a:tr>
            </a:tbl>
          </a:graphicData>
        </a:graphic>
      </p:graphicFrame>
      <p:pic>
        <p:nvPicPr>
          <p:cNvPr id="5" name="Picture 4">
            <a:extLst>
              <a:ext uri="{FF2B5EF4-FFF2-40B4-BE49-F238E27FC236}">
                <a16:creationId xmlns:a16="http://schemas.microsoft.com/office/drawing/2014/main" id="{710B624A-2C45-4C52-832D-8E24F4ACB779}"/>
              </a:ext>
            </a:extLst>
          </p:cNvPr>
          <p:cNvPicPr>
            <a:picLocks noChangeAspect="1"/>
          </p:cNvPicPr>
          <p:nvPr/>
        </p:nvPicPr>
        <p:blipFill>
          <a:blip r:embed="rId2"/>
          <a:stretch>
            <a:fillRect/>
          </a:stretch>
        </p:blipFill>
        <p:spPr>
          <a:xfrm>
            <a:off x="870500" y="2740824"/>
            <a:ext cx="3133725" cy="1849649"/>
          </a:xfrm>
          <a:prstGeom prst="rect">
            <a:avLst/>
          </a:prstGeom>
        </p:spPr>
      </p:pic>
      <p:pic>
        <p:nvPicPr>
          <p:cNvPr id="6" name="Picture 4" descr="https://upload.wikimedia.org/wikipedia/commons/thumb/6/69/Min-heap.png/240px-Min-heap.png">
            <a:extLst>
              <a:ext uri="{FF2B5EF4-FFF2-40B4-BE49-F238E27FC236}">
                <a16:creationId xmlns:a16="http://schemas.microsoft.com/office/drawing/2014/main" id="{FB360E23-E6CE-428F-AC80-2F224D5433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8651" y="2740824"/>
            <a:ext cx="3331470" cy="1849649"/>
          </a:xfrm>
          <a:prstGeom prst="rect">
            <a:avLst/>
          </a:prstGeom>
          <a:noFill/>
          <a:extLst>
            <a:ext uri="{909E8E84-426E-40DD-AFC4-6F175D3DCCD1}">
              <a14:hiddenFill xmlns:a14="http://schemas.microsoft.com/office/drawing/2010/main">
                <a:solidFill>
                  <a:srgbClr val="FFFFFF"/>
                </a:solidFill>
              </a14:hiddenFill>
            </a:ext>
          </a:extLst>
        </p:spPr>
      </p:pic>
      <p:sp>
        <p:nvSpPr>
          <p:cNvPr id="7" name="Slide Number Placeholder 6">
            <a:extLst>
              <a:ext uri="{FF2B5EF4-FFF2-40B4-BE49-F238E27FC236}">
                <a16:creationId xmlns:a16="http://schemas.microsoft.com/office/drawing/2014/main" id="{D248103A-038A-FA41-9E0F-E6AA32A7729F}"/>
              </a:ext>
            </a:extLst>
          </p:cNvPr>
          <p:cNvSpPr>
            <a:spLocks noGrp="1"/>
          </p:cNvSpPr>
          <p:nvPr>
            <p:ph type="sldNum" sz="quarter" idx="12"/>
          </p:nvPr>
        </p:nvSpPr>
        <p:spPr/>
        <p:txBody>
          <a:bodyPr/>
          <a:lstStyle/>
          <a:p>
            <a:fld id="{66B7A6BE-7A3D-1C4F-BEDA-C5431FB9FC0F}" type="slidenum">
              <a:rPr lang="en-US" smtClean="0"/>
              <a:pPr/>
              <a:t>53</a:t>
            </a:fld>
            <a:endParaRPr lang="en-US" dirty="0"/>
          </a:p>
        </p:txBody>
      </p:sp>
    </p:spTree>
    <p:extLst>
      <p:ext uri="{BB962C8B-B14F-4D97-AF65-F5344CB8AC3E}">
        <p14:creationId xmlns:p14="http://schemas.microsoft.com/office/powerpoint/2010/main" val="342761439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0"/>
          </p:nvPr>
        </p:nvSpPr>
        <p:spPr>
          <a:prstGeom prst="rect">
            <a:avLst/>
          </a:prstGeom>
        </p:spPr>
        <p:txBody>
          <a:bodyPr vert="horz" lIns="91440" tIns="45720" rIns="91440" bIns="45720" rtlCol="0" anchor="ctr"/>
          <a:lstStyle>
            <a:defPPr>
              <a:defRPr lang="en-US"/>
            </a:defPPr>
            <a:lvl1pPr algn="r" rtl="0" fontAlgn="base">
              <a:spcBef>
                <a:spcPct val="0"/>
              </a:spcBef>
              <a:spcAft>
                <a:spcPct val="0"/>
              </a:spcAft>
              <a:defRPr sz="1200" kern="1200">
                <a:solidFill>
                  <a:schemeClr val="tx1">
                    <a:tint val="75000"/>
                  </a:schemeClr>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pPr>
              <a:defRPr/>
            </a:pPr>
            <a:fld id="{70AFD7F2-D2BA-4C7B-BF17-DFCA1FB779EA}" type="slidenum">
              <a:rPr lang="en-US" smtClean="0"/>
              <a:pPr>
                <a:defRPr/>
              </a:pPr>
              <a:t>54</a:t>
            </a:fld>
            <a:endParaRPr lang="en-US"/>
          </a:p>
        </p:txBody>
      </p:sp>
      <p:sp>
        <p:nvSpPr>
          <p:cNvPr id="3" name="Title 2"/>
          <p:cNvSpPr>
            <a:spLocks noGrp="1"/>
          </p:cNvSpPr>
          <p:nvPr>
            <p:ph type="title"/>
          </p:nvPr>
        </p:nvSpPr>
        <p:spPr/>
        <p:txBody>
          <a:bodyPr/>
          <a:lstStyle/>
          <a:p>
            <a:r>
              <a:rPr lang="en-US" dirty="0"/>
              <a:t>Which of these are Min Heaps</a:t>
            </a:r>
          </a:p>
        </p:txBody>
      </p:sp>
      <p:pic>
        <p:nvPicPr>
          <p:cNvPr id="4" name="Picture 3"/>
          <p:cNvPicPr>
            <a:picLocks noChangeAspect="1" noChangeArrowheads="1"/>
          </p:cNvPicPr>
          <p:nvPr/>
        </p:nvPicPr>
        <p:blipFill>
          <a:blip r:embed="rId2"/>
          <a:srcRect/>
          <a:stretch>
            <a:fillRect/>
          </a:stretch>
        </p:blipFill>
        <p:spPr bwMode="auto">
          <a:xfrm>
            <a:off x="751841" y="1365620"/>
            <a:ext cx="3820160" cy="2544570"/>
          </a:xfrm>
          <a:prstGeom prst="rect">
            <a:avLst/>
          </a:prstGeom>
          <a:noFill/>
          <a:ln w="9525">
            <a:noFill/>
            <a:miter lim="800000"/>
            <a:headEnd/>
            <a:tailEnd/>
          </a:ln>
        </p:spPr>
      </p:pic>
      <p:pic>
        <p:nvPicPr>
          <p:cNvPr id="5" name="Picture 2"/>
          <p:cNvPicPr>
            <a:picLocks noChangeAspect="1" noChangeArrowheads="1"/>
          </p:cNvPicPr>
          <p:nvPr/>
        </p:nvPicPr>
        <p:blipFill>
          <a:blip r:embed="rId3"/>
          <a:srcRect/>
          <a:stretch>
            <a:fillRect/>
          </a:stretch>
        </p:blipFill>
        <p:spPr bwMode="auto">
          <a:xfrm>
            <a:off x="4743451" y="1443638"/>
            <a:ext cx="3515838" cy="2388533"/>
          </a:xfrm>
          <a:prstGeom prst="rect">
            <a:avLst/>
          </a:prstGeom>
          <a:noFill/>
          <a:ln w="9525">
            <a:noFill/>
            <a:miter lim="800000"/>
            <a:headEnd/>
            <a:tailEnd/>
          </a:ln>
        </p:spPr>
      </p:pic>
      <p:sp>
        <p:nvSpPr>
          <p:cNvPr id="6" name="Rectangle 23"/>
          <p:cNvSpPr>
            <a:spLocks noChangeArrowheads="1"/>
          </p:cNvSpPr>
          <p:nvPr/>
        </p:nvSpPr>
        <p:spPr bwMode="auto">
          <a:xfrm>
            <a:off x="2435048" y="3919715"/>
            <a:ext cx="971550" cy="3467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9056" tIns="34529" rIns="69056" bIns="34529">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1800" b="1" dirty="0">
                <a:latin typeface="Arial" panose="020B0604020202020204" pitchFamily="34" charset="0"/>
                <a:ea typeface="ＭＳ Ｐゴシック" panose="020B0600070205080204" pitchFamily="34" charset="-128"/>
              </a:rPr>
              <a:t>Tree A</a:t>
            </a:r>
          </a:p>
        </p:txBody>
      </p:sp>
      <p:sp>
        <p:nvSpPr>
          <p:cNvPr id="7" name="Rectangle 23"/>
          <p:cNvSpPr>
            <a:spLocks noChangeArrowheads="1"/>
          </p:cNvSpPr>
          <p:nvPr/>
        </p:nvSpPr>
        <p:spPr bwMode="auto">
          <a:xfrm>
            <a:off x="5790614" y="3865851"/>
            <a:ext cx="971550" cy="3467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9056" tIns="34529" rIns="69056" bIns="34529">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1800" b="1" dirty="0">
                <a:latin typeface="Arial" panose="020B0604020202020204" pitchFamily="34" charset="0"/>
                <a:ea typeface="ＭＳ Ｐゴシック" panose="020B0600070205080204" pitchFamily="34" charset="-128"/>
              </a:rPr>
              <a:t>Tree B</a:t>
            </a:r>
          </a:p>
        </p:txBody>
      </p:sp>
    </p:spTree>
    <p:extLst>
      <p:ext uri="{BB962C8B-B14F-4D97-AF65-F5344CB8AC3E}">
        <p14:creationId xmlns:p14="http://schemas.microsoft.com/office/powerpoint/2010/main" val="365891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9BD813D-546C-4585-AB6B-1BB81E0CAB8F}"/>
              </a:ext>
            </a:extLst>
          </p:cNvPr>
          <p:cNvSpPr>
            <a:spLocks noGrp="1"/>
          </p:cNvSpPr>
          <p:nvPr>
            <p:ph idx="1"/>
          </p:nvPr>
        </p:nvSpPr>
        <p:spPr/>
        <p:txBody>
          <a:bodyPr/>
          <a:lstStyle/>
          <a:p>
            <a:pPr marL="0" indent="0">
              <a:lnSpc>
                <a:spcPct val="100000"/>
              </a:lnSpc>
              <a:buNone/>
            </a:pPr>
            <a:r>
              <a:rPr lang="en-AU" dirty="0"/>
              <a:t>Efficient data structure for several important applications, including:</a:t>
            </a:r>
          </a:p>
          <a:p>
            <a:pPr>
              <a:lnSpc>
                <a:spcPct val="100000"/>
              </a:lnSpc>
            </a:pPr>
            <a:r>
              <a:rPr lang="en-AU" dirty="0"/>
              <a:t>Implement priority queues</a:t>
            </a:r>
          </a:p>
          <a:p>
            <a:pPr>
              <a:lnSpc>
                <a:spcPct val="100000"/>
              </a:lnSpc>
            </a:pPr>
            <a:r>
              <a:rPr lang="en-AU" dirty="0"/>
              <a:t>Finding max/min in an array of elements</a:t>
            </a:r>
          </a:p>
          <a:p>
            <a:pPr>
              <a:lnSpc>
                <a:spcPct val="100000"/>
              </a:lnSpc>
            </a:pPr>
            <a:r>
              <a:rPr lang="en-AU" dirty="0"/>
              <a:t>Fast implementations of graph algorithms like Prim’s algorithm</a:t>
            </a:r>
          </a:p>
          <a:p>
            <a:pPr>
              <a:lnSpc>
                <a:spcPct val="100000"/>
              </a:lnSpc>
            </a:pPr>
            <a:r>
              <a:rPr lang="en-AU" dirty="0"/>
              <a:t>Implement heapsort</a:t>
            </a:r>
          </a:p>
        </p:txBody>
      </p:sp>
      <p:sp>
        <p:nvSpPr>
          <p:cNvPr id="3" name="Title 2">
            <a:extLst>
              <a:ext uri="{FF2B5EF4-FFF2-40B4-BE49-F238E27FC236}">
                <a16:creationId xmlns:a16="http://schemas.microsoft.com/office/drawing/2014/main" id="{40F89F0E-594E-42EF-B6B3-C06E8D20683C}"/>
              </a:ext>
            </a:extLst>
          </p:cNvPr>
          <p:cNvSpPr>
            <a:spLocks noGrp="1"/>
          </p:cNvSpPr>
          <p:nvPr>
            <p:ph type="title"/>
          </p:nvPr>
        </p:nvSpPr>
        <p:spPr/>
        <p:txBody>
          <a:bodyPr/>
          <a:lstStyle/>
          <a:p>
            <a:r>
              <a:rPr lang="en-AU" dirty="0"/>
              <a:t>Heaps – Applications </a:t>
            </a:r>
          </a:p>
        </p:txBody>
      </p:sp>
      <p:sp>
        <p:nvSpPr>
          <p:cNvPr id="4" name="Slide Number Placeholder 3">
            <a:extLst>
              <a:ext uri="{FF2B5EF4-FFF2-40B4-BE49-F238E27FC236}">
                <a16:creationId xmlns:a16="http://schemas.microsoft.com/office/drawing/2014/main" id="{57351FA4-8A06-3243-A426-017803C54815}"/>
              </a:ext>
            </a:extLst>
          </p:cNvPr>
          <p:cNvSpPr>
            <a:spLocks noGrp="1"/>
          </p:cNvSpPr>
          <p:nvPr>
            <p:ph type="sldNum" sz="quarter" idx="12"/>
          </p:nvPr>
        </p:nvSpPr>
        <p:spPr/>
        <p:txBody>
          <a:bodyPr/>
          <a:lstStyle/>
          <a:p>
            <a:fld id="{66B7A6BE-7A3D-1C4F-BEDA-C5431FB9FC0F}" type="slidenum">
              <a:rPr lang="en-US" smtClean="0"/>
              <a:pPr/>
              <a:t>55</a:t>
            </a:fld>
            <a:endParaRPr lang="en-US" dirty="0"/>
          </a:p>
        </p:txBody>
      </p:sp>
    </p:spTree>
    <p:extLst>
      <p:ext uri="{BB962C8B-B14F-4D97-AF65-F5344CB8AC3E}">
        <p14:creationId xmlns:p14="http://schemas.microsoft.com/office/powerpoint/2010/main" val="175923816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0D016F1-4C5F-44AD-A987-9F9E72EC515F}"/>
              </a:ext>
            </a:extLst>
          </p:cNvPr>
          <p:cNvSpPr>
            <a:spLocks noGrp="1"/>
          </p:cNvSpPr>
          <p:nvPr>
            <p:ph idx="1"/>
          </p:nvPr>
        </p:nvSpPr>
        <p:spPr/>
        <p:txBody>
          <a:bodyPr/>
          <a:lstStyle/>
          <a:p>
            <a:pPr>
              <a:lnSpc>
                <a:spcPct val="100000"/>
              </a:lnSpc>
              <a:spcBef>
                <a:spcPts val="600"/>
              </a:spcBef>
            </a:pPr>
            <a:r>
              <a:rPr lang="en-US" sz="1800" b="1" i="1" dirty="0" err="1"/>
              <a:t>Eytzinger’s</a:t>
            </a:r>
            <a:r>
              <a:rPr lang="en-US" sz="1800" b="1" i="1" dirty="0"/>
              <a:t> method: </a:t>
            </a:r>
            <a:r>
              <a:rPr lang="en-US" sz="1800" dirty="0"/>
              <a:t>embed a complete binary tree into an array</a:t>
            </a:r>
          </a:p>
          <a:p>
            <a:pPr marL="0" indent="0">
              <a:lnSpc>
                <a:spcPct val="100000"/>
              </a:lnSpc>
              <a:spcBef>
                <a:spcPts val="600"/>
              </a:spcBef>
              <a:buNone/>
            </a:pPr>
            <a:r>
              <a:rPr lang="en-US" sz="1800" dirty="0">
                <a:sym typeface="Wingdings" panose="05000000000000000000" pitchFamily="2" charset="2"/>
              </a:rPr>
              <a:t></a:t>
            </a:r>
            <a:r>
              <a:rPr lang="en-US" sz="1800" dirty="0"/>
              <a:t> lays out the nodes in </a:t>
            </a:r>
            <a:r>
              <a:rPr lang="en-US" sz="1800" b="1" i="1" dirty="0">
                <a:solidFill>
                  <a:srgbClr val="C00000"/>
                </a:solidFill>
              </a:rPr>
              <a:t>breadth-first</a:t>
            </a:r>
            <a:r>
              <a:rPr lang="en-US" sz="1800" b="1" dirty="0">
                <a:solidFill>
                  <a:srgbClr val="C00000"/>
                </a:solidFill>
              </a:rPr>
              <a:t> order </a:t>
            </a:r>
            <a:r>
              <a:rPr lang="en-US" sz="1800" dirty="0"/>
              <a:t>(top down, layer by layer, left to right)</a:t>
            </a:r>
          </a:p>
          <a:p>
            <a:pPr>
              <a:lnSpc>
                <a:spcPct val="100000"/>
              </a:lnSpc>
              <a:spcBef>
                <a:spcPts val="600"/>
              </a:spcBef>
            </a:pPr>
            <a:endParaRPr lang="en-US" sz="1800" dirty="0"/>
          </a:p>
          <a:p>
            <a:pPr marL="0" indent="0">
              <a:lnSpc>
                <a:spcPct val="100000"/>
              </a:lnSpc>
              <a:spcBef>
                <a:spcPts val="600"/>
              </a:spcBef>
              <a:buNone/>
            </a:pPr>
            <a:endParaRPr lang="en-US" sz="1800" dirty="0"/>
          </a:p>
          <a:p>
            <a:pPr marL="0" indent="0">
              <a:lnSpc>
                <a:spcPct val="100000"/>
              </a:lnSpc>
              <a:spcBef>
                <a:spcPts val="600"/>
              </a:spcBef>
              <a:buNone/>
            </a:pPr>
            <a:endParaRPr lang="en-US" sz="1800" dirty="0"/>
          </a:p>
          <a:p>
            <a:pPr marL="0" indent="0">
              <a:lnSpc>
                <a:spcPct val="100000"/>
              </a:lnSpc>
              <a:spcBef>
                <a:spcPts val="600"/>
              </a:spcBef>
              <a:buNone/>
            </a:pPr>
            <a:endParaRPr lang="en-US" sz="1800" dirty="0"/>
          </a:p>
          <a:p>
            <a:pPr marL="0" indent="0">
              <a:lnSpc>
                <a:spcPct val="100000"/>
              </a:lnSpc>
              <a:spcBef>
                <a:spcPts val="600"/>
              </a:spcBef>
              <a:buNone/>
            </a:pPr>
            <a:endParaRPr lang="en-US" sz="1800" dirty="0"/>
          </a:p>
          <a:p>
            <a:pPr lvl="1">
              <a:lnSpc>
                <a:spcPct val="100000"/>
              </a:lnSpc>
              <a:spcBef>
                <a:spcPts val="600"/>
              </a:spcBef>
            </a:pPr>
            <a:r>
              <a:rPr lang="en-US" sz="1800" dirty="0"/>
              <a:t>Left child of the node at index </a:t>
            </a:r>
            <a:r>
              <a:rPr lang="en-US" sz="1800" dirty="0" err="1"/>
              <a:t>i</a:t>
            </a:r>
            <a:r>
              <a:rPr lang="en-US" sz="1800" dirty="0"/>
              <a:t> is at index </a:t>
            </a:r>
            <a:r>
              <a:rPr lang="en-US" sz="1800" dirty="0">
                <a:solidFill>
                  <a:srgbClr val="C00000"/>
                </a:solidFill>
                <a:latin typeface="Consolas" panose="020B0609020204030204" pitchFamily="49" charset="0"/>
              </a:rPr>
              <a:t>left(</a:t>
            </a:r>
            <a:r>
              <a:rPr lang="en-US" sz="1800" dirty="0" err="1">
                <a:solidFill>
                  <a:srgbClr val="C00000"/>
                </a:solidFill>
                <a:latin typeface="Consolas" panose="020B0609020204030204" pitchFamily="49" charset="0"/>
              </a:rPr>
              <a:t>i</a:t>
            </a:r>
            <a:r>
              <a:rPr lang="en-US" sz="1800" dirty="0">
                <a:solidFill>
                  <a:srgbClr val="C00000"/>
                </a:solidFill>
                <a:latin typeface="Consolas" panose="020B0609020204030204" pitchFamily="49" charset="0"/>
              </a:rPr>
              <a:t>) = 2i + 1 </a:t>
            </a:r>
          </a:p>
          <a:p>
            <a:pPr lvl="1">
              <a:lnSpc>
                <a:spcPct val="100000"/>
              </a:lnSpc>
              <a:spcBef>
                <a:spcPts val="600"/>
              </a:spcBef>
            </a:pPr>
            <a:r>
              <a:rPr lang="en-US" sz="1800" dirty="0"/>
              <a:t>Right child of the node at index </a:t>
            </a:r>
            <a:r>
              <a:rPr lang="en-US" sz="1800" dirty="0" err="1"/>
              <a:t>i</a:t>
            </a:r>
            <a:r>
              <a:rPr lang="en-US" sz="1800" dirty="0"/>
              <a:t> is at index </a:t>
            </a:r>
            <a:r>
              <a:rPr lang="en-US" sz="1800" dirty="0">
                <a:solidFill>
                  <a:srgbClr val="C00000"/>
                </a:solidFill>
                <a:latin typeface="Consolas" panose="020B0609020204030204" pitchFamily="49" charset="0"/>
              </a:rPr>
              <a:t>right(</a:t>
            </a:r>
            <a:r>
              <a:rPr lang="en-US" sz="1800" dirty="0" err="1">
                <a:solidFill>
                  <a:srgbClr val="C00000"/>
                </a:solidFill>
                <a:latin typeface="Consolas" panose="020B0609020204030204" pitchFamily="49" charset="0"/>
              </a:rPr>
              <a:t>i</a:t>
            </a:r>
            <a:r>
              <a:rPr lang="en-US" sz="1800" dirty="0">
                <a:solidFill>
                  <a:srgbClr val="C00000"/>
                </a:solidFill>
                <a:latin typeface="Consolas" panose="020B0609020204030204" pitchFamily="49" charset="0"/>
              </a:rPr>
              <a:t>) = 2i + 2</a:t>
            </a:r>
          </a:p>
          <a:p>
            <a:pPr lvl="1">
              <a:lnSpc>
                <a:spcPct val="100000"/>
              </a:lnSpc>
              <a:spcBef>
                <a:spcPts val="600"/>
              </a:spcBef>
            </a:pPr>
            <a:r>
              <a:rPr lang="en-US" sz="1800" dirty="0"/>
              <a:t>Parent of the node at index </a:t>
            </a:r>
            <a:r>
              <a:rPr lang="en-US" sz="1800" dirty="0" err="1"/>
              <a:t>i</a:t>
            </a:r>
            <a:r>
              <a:rPr lang="en-US" sz="1800" dirty="0"/>
              <a:t> is at index </a:t>
            </a:r>
            <a:r>
              <a:rPr lang="en-US" sz="1800" dirty="0">
                <a:solidFill>
                  <a:srgbClr val="C00000"/>
                </a:solidFill>
                <a:latin typeface="Consolas" panose="020B0609020204030204" pitchFamily="49" charset="0"/>
              </a:rPr>
              <a:t>parent(</a:t>
            </a:r>
            <a:r>
              <a:rPr lang="en-US" sz="1800" dirty="0" err="1">
                <a:solidFill>
                  <a:srgbClr val="C00000"/>
                </a:solidFill>
                <a:latin typeface="Consolas" panose="020B0609020204030204" pitchFamily="49" charset="0"/>
              </a:rPr>
              <a:t>i</a:t>
            </a:r>
            <a:r>
              <a:rPr lang="en-US" sz="1800" dirty="0">
                <a:solidFill>
                  <a:srgbClr val="C00000"/>
                </a:solidFill>
                <a:latin typeface="Consolas" panose="020B0609020204030204" pitchFamily="49" charset="0"/>
              </a:rPr>
              <a:t>) = (i−1)/2</a:t>
            </a:r>
          </a:p>
          <a:p>
            <a:pPr>
              <a:lnSpc>
                <a:spcPct val="100000"/>
              </a:lnSpc>
              <a:spcBef>
                <a:spcPts val="600"/>
              </a:spcBef>
            </a:pPr>
            <a:endParaRPr lang="en-AU" sz="1800" dirty="0"/>
          </a:p>
        </p:txBody>
      </p:sp>
      <p:sp>
        <p:nvSpPr>
          <p:cNvPr id="3" name="Title 2">
            <a:extLst>
              <a:ext uri="{FF2B5EF4-FFF2-40B4-BE49-F238E27FC236}">
                <a16:creationId xmlns:a16="http://schemas.microsoft.com/office/drawing/2014/main" id="{D0807BEA-EC4E-4038-9154-2044ABC62622}"/>
              </a:ext>
            </a:extLst>
          </p:cNvPr>
          <p:cNvSpPr>
            <a:spLocks noGrp="1"/>
          </p:cNvSpPr>
          <p:nvPr>
            <p:ph type="title"/>
          </p:nvPr>
        </p:nvSpPr>
        <p:spPr/>
        <p:txBody>
          <a:bodyPr/>
          <a:lstStyle/>
          <a:p>
            <a:r>
              <a:rPr lang="en-AU" dirty="0"/>
              <a:t>Heap Representation</a:t>
            </a:r>
          </a:p>
        </p:txBody>
      </p:sp>
      <p:pic>
        <p:nvPicPr>
          <p:cNvPr id="4" name="Picture 2">
            <a:extLst>
              <a:ext uri="{FF2B5EF4-FFF2-40B4-BE49-F238E27FC236}">
                <a16:creationId xmlns:a16="http://schemas.microsoft.com/office/drawing/2014/main" id="{995044EF-BCDE-4844-A62B-15619ED8CE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35966" y="1759518"/>
            <a:ext cx="3072068" cy="1624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Slide Number Placeholder 4">
            <a:extLst>
              <a:ext uri="{FF2B5EF4-FFF2-40B4-BE49-F238E27FC236}">
                <a16:creationId xmlns:a16="http://schemas.microsoft.com/office/drawing/2014/main" id="{72C0767C-84A9-4640-BC47-6CC947DEBE21}"/>
              </a:ext>
            </a:extLst>
          </p:cNvPr>
          <p:cNvSpPr>
            <a:spLocks noGrp="1"/>
          </p:cNvSpPr>
          <p:nvPr>
            <p:ph type="sldNum" sz="quarter" idx="12"/>
          </p:nvPr>
        </p:nvSpPr>
        <p:spPr/>
        <p:txBody>
          <a:bodyPr/>
          <a:lstStyle/>
          <a:p>
            <a:fld id="{66B7A6BE-7A3D-1C4F-BEDA-C5431FB9FC0F}" type="slidenum">
              <a:rPr lang="en-US" smtClean="0"/>
              <a:pPr/>
              <a:t>56</a:t>
            </a:fld>
            <a:endParaRPr lang="en-US" dirty="0"/>
          </a:p>
        </p:txBody>
      </p:sp>
    </p:spTree>
    <p:extLst>
      <p:ext uri="{BB962C8B-B14F-4D97-AF65-F5344CB8AC3E}">
        <p14:creationId xmlns:p14="http://schemas.microsoft.com/office/powerpoint/2010/main" val="214643541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Slide Number Placeholder 2"/>
          <p:cNvSpPr>
            <a:spLocks noGrp="1"/>
          </p:cNvSpPr>
          <p:nvPr>
            <p:ph type="sldNum"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2400">
                <a:solidFill>
                  <a:schemeClr val="tx1"/>
                </a:solidFill>
                <a:latin typeface="Calibri" panose="020F0502020204030204" pitchFamily="34" charset="0"/>
              </a:defRPr>
            </a:lvl1pPr>
            <a:lvl2pPr marL="557213" indent="-214313">
              <a:spcBef>
                <a:spcPct val="20000"/>
              </a:spcBef>
              <a:buFont typeface="Arial" panose="020B0604020202020204" pitchFamily="34" charset="0"/>
              <a:buChar char="–"/>
              <a:defRPr sz="2100">
                <a:solidFill>
                  <a:schemeClr val="tx1"/>
                </a:solidFill>
                <a:latin typeface="Calibri" panose="020F0502020204030204" pitchFamily="34" charset="0"/>
              </a:defRPr>
            </a:lvl2pPr>
            <a:lvl3pPr marL="857250" indent="-171450">
              <a:spcBef>
                <a:spcPct val="20000"/>
              </a:spcBef>
              <a:buFont typeface="Arial" panose="020B0604020202020204" pitchFamily="34" charset="0"/>
              <a:buChar char="•"/>
              <a:defRPr sz="1800">
                <a:solidFill>
                  <a:schemeClr val="tx1"/>
                </a:solidFill>
                <a:latin typeface="Calibri" panose="020F0502020204030204" pitchFamily="34" charset="0"/>
              </a:defRPr>
            </a:lvl3pPr>
            <a:lvl4pPr marL="1200150" indent="-171450">
              <a:spcBef>
                <a:spcPct val="20000"/>
              </a:spcBef>
              <a:buFont typeface="Arial" panose="020B0604020202020204" pitchFamily="34" charset="0"/>
              <a:buChar char="–"/>
              <a:defRPr sz="1500">
                <a:solidFill>
                  <a:schemeClr val="tx1"/>
                </a:solidFill>
                <a:latin typeface="Calibri" panose="020F0502020204030204" pitchFamily="34" charset="0"/>
              </a:defRPr>
            </a:lvl4pPr>
            <a:lvl5pPr marL="1543050" indent="-171450">
              <a:spcBef>
                <a:spcPct val="20000"/>
              </a:spcBef>
              <a:buFont typeface="Arial" panose="020B0604020202020204" pitchFamily="34" charset="0"/>
              <a:buChar char="»"/>
              <a:defRPr sz="1500">
                <a:solidFill>
                  <a:schemeClr val="tx1"/>
                </a:solidFill>
                <a:latin typeface="Calibri" panose="020F0502020204030204" pitchFamily="34" charset="0"/>
              </a:defRPr>
            </a:lvl5pPr>
            <a:lvl6pPr marL="1885950" indent="-171450" eaLnBrk="0" fontAlgn="base" hangingPunct="0">
              <a:spcBef>
                <a:spcPct val="20000"/>
              </a:spcBef>
              <a:spcAft>
                <a:spcPct val="0"/>
              </a:spcAft>
              <a:buFont typeface="Arial" panose="020B0604020202020204" pitchFamily="34" charset="0"/>
              <a:buChar char="»"/>
              <a:defRPr sz="1500">
                <a:solidFill>
                  <a:schemeClr val="tx1"/>
                </a:solidFill>
                <a:latin typeface="Calibri" panose="020F0502020204030204" pitchFamily="34" charset="0"/>
              </a:defRPr>
            </a:lvl6pPr>
            <a:lvl7pPr marL="2228850" indent="-171450" eaLnBrk="0" fontAlgn="base" hangingPunct="0">
              <a:spcBef>
                <a:spcPct val="20000"/>
              </a:spcBef>
              <a:spcAft>
                <a:spcPct val="0"/>
              </a:spcAft>
              <a:buFont typeface="Arial" panose="020B0604020202020204" pitchFamily="34" charset="0"/>
              <a:buChar char="»"/>
              <a:defRPr sz="1500">
                <a:solidFill>
                  <a:schemeClr val="tx1"/>
                </a:solidFill>
                <a:latin typeface="Calibri" panose="020F0502020204030204" pitchFamily="34" charset="0"/>
              </a:defRPr>
            </a:lvl7pPr>
            <a:lvl8pPr marL="2571750" indent="-171450" eaLnBrk="0" fontAlgn="base" hangingPunct="0">
              <a:spcBef>
                <a:spcPct val="20000"/>
              </a:spcBef>
              <a:spcAft>
                <a:spcPct val="0"/>
              </a:spcAft>
              <a:buFont typeface="Arial" panose="020B0604020202020204" pitchFamily="34" charset="0"/>
              <a:buChar char="»"/>
              <a:defRPr sz="1500">
                <a:solidFill>
                  <a:schemeClr val="tx1"/>
                </a:solidFill>
                <a:latin typeface="Calibri" panose="020F0502020204030204" pitchFamily="34" charset="0"/>
              </a:defRPr>
            </a:lvl8pPr>
            <a:lvl9pPr marL="2914650" indent="-171450" eaLnBrk="0" fontAlgn="base" hangingPunct="0">
              <a:spcBef>
                <a:spcPct val="20000"/>
              </a:spcBef>
              <a:spcAft>
                <a:spcPct val="0"/>
              </a:spcAft>
              <a:buFont typeface="Arial" panose="020B0604020202020204" pitchFamily="34" charset="0"/>
              <a:buChar char="»"/>
              <a:defRPr sz="1500">
                <a:solidFill>
                  <a:schemeClr val="tx1"/>
                </a:solidFill>
                <a:latin typeface="Calibri" panose="020F0502020204030204" pitchFamily="34" charset="0"/>
              </a:defRPr>
            </a:lvl9pPr>
          </a:lstStyle>
          <a:p>
            <a:pPr>
              <a:spcBef>
                <a:spcPct val="0"/>
              </a:spcBef>
              <a:buFontTx/>
              <a:buNone/>
            </a:pPr>
            <a:fld id="{E6968D67-652B-4A5A-AE17-B0BEC3951AE6}" type="slidenum">
              <a:rPr lang="en-US" altLang="en-US" sz="1050">
                <a:latin typeface="Arial" panose="020B0604020202020204" pitchFamily="34" charset="0"/>
                <a:ea typeface="ＭＳ Ｐゴシック" panose="020B0600070205080204" pitchFamily="34" charset="-128"/>
              </a:rPr>
              <a:pPr>
                <a:spcBef>
                  <a:spcPct val="0"/>
                </a:spcBef>
                <a:buFontTx/>
                <a:buNone/>
              </a:pPr>
              <a:t>57</a:t>
            </a:fld>
            <a:endParaRPr lang="en-US" altLang="en-US" sz="1050">
              <a:latin typeface="Arial" panose="020B0604020202020204" pitchFamily="34" charset="0"/>
              <a:ea typeface="ＭＳ Ｐゴシック" panose="020B0600070205080204" pitchFamily="34" charset="-128"/>
            </a:endParaRPr>
          </a:p>
        </p:txBody>
      </p:sp>
      <p:sp>
        <p:nvSpPr>
          <p:cNvPr id="17410" name="Rectangle 3"/>
          <p:cNvSpPr>
            <a:spLocks noGrp="1" noChangeArrowheads="1"/>
          </p:cNvSpPr>
          <p:nvPr>
            <p:ph type="title"/>
          </p:nvPr>
        </p:nvSpPr>
        <p:spPr/>
        <p:txBody>
          <a:bodyPr/>
          <a:lstStyle/>
          <a:p>
            <a:pPr eaLnBrk="1" hangingPunct="1"/>
            <a:r>
              <a:rPr lang="en-US" altLang="en-US" dirty="0">
                <a:ea typeface="MS Mincho" panose="02020609040205080304" pitchFamily="49" charset="-128"/>
              </a:rPr>
              <a:t>Heap Non-uniqueness</a:t>
            </a:r>
            <a:endParaRPr lang="en-US" altLang="en-US" dirty="0">
              <a:ea typeface="ＭＳ Ｐゴシック" panose="020B0600070205080204" pitchFamily="34" charset="-128"/>
            </a:endParaRPr>
          </a:p>
        </p:txBody>
      </p:sp>
      <p:pic>
        <p:nvPicPr>
          <p:cNvPr id="17412" name="Picture 4" descr="P534"/>
          <p:cNvPicPr>
            <a:picLocks noChangeAspect="1" noChangeArrowheads="1"/>
          </p:cNvPicPr>
          <p:nvPr/>
        </p:nvPicPr>
        <p:blipFill>
          <a:blip r:embed="rId3">
            <a:grayscl/>
            <a:biLevel thresh="50000"/>
            <a:extLst>
              <a:ext uri="{28A0092B-C50C-407E-A947-70E740481C1C}">
                <a14:useLocalDpi xmlns:a14="http://schemas.microsoft.com/office/drawing/2010/main" val="0"/>
              </a:ext>
            </a:extLst>
          </a:blip>
          <a:srcRect b="55917"/>
          <a:stretch>
            <a:fillRect/>
          </a:stretch>
        </p:blipFill>
        <p:spPr bwMode="auto">
          <a:xfrm>
            <a:off x="475060" y="1182757"/>
            <a:ext cx="4096940" cy="2290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4" descr="P534"/>
          <p:cNvPicPr>
            <a:picLocks noChangeAspect="1" noChangeArrowheads="1"/>
          </p:cNvPicPr>
          <p:nvPr/>
        </p:nvPicPr>
        <p:blipFill>
          <a:blip r:embed="rId3">
            <a:grayscl/>
            <a:biLevel thresh="50000"/>
            <a:extLst>
              <a:ext uri="{28A0092B-C50C-407E-A947-70E740481C1C}">
                <a14:useLocalDpi xmlns:a14="http://schemas.microsoft.com/office/drawing/2010/main" val="0"/>
              </a:ext>
            </a:extLst>
          </a:blip>
          <a:srcRect t="53516" b="2180"/>
          <a:stretch>
            <a:fillRect/>
          </a:stretch>
        </p:blipFill>
        <p:spPr bwMode="auto">
          <a:xfrm>
            <a:off x="4499372" y="2328138"/>
            <a:ext cx="4107656" cy="2308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2120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0"/>
          </p:nvPr>
        </p:nvSpPr>
        <p:spPr/>
        <p:txBody>
          <a:bodyPr/>
          <a:lstStyle/>
          <a:p>
            <a:pPr>
              <a:defRPr/>
            </a:pPr>
            <a:fld id="{210EA79E-9E66-40AA-8701-BC2E2FA9C446}" type="slidenum">
              <a:rPr lang="en-US" smtClean="0"/>
              <a:pPr>
                <a:defRPr/>
              </a:pPr>
              <a:t>58</a:t>
            </a:fld>
            <a:endParaRPr lang="en-US"/>
          </a:p>
        </p:txBody>
      </p:sp>
      <p:sp>
        <p:nvSpPr>
          <p:cNvPr id="3" name="Title 2"/>
          <p:cNvSpPr>
            <a:spLocks noGrp="1"/>
          </p:cNvSpPr>
          <p:nvPr>
            <p:ph type="title"/>
          </p:nvPr>
        </p:nvSpPr>
        <p:spPr/>
        <p:txBody>
          <a:bodyPr/>
          <a:lstStyle/>
          <a:p>
            <a:r>
              <a:rPr lang="en-US" altLang="en-US" dirty="0"/>
              <a:t>Removing the Heap’s Root</a:t>
            </a:r>
            <a:endParaRPr lang="en-US" dirty="0"/>
          </a:p>
        </p:txBody>
      </p:sp>
      <p:sp>
        <p:nvSpPr>
          <p:cNvPr id="27651" name="Text Placeholder 2"/>
          <p:cNvSpPr>
            <a:spLocks noGrp="1"/>
          </p:cNvSpPr>
          <p:nvPr>
            <p:ph idx="4294967295"/>
          </p:nvPr>
        </p:nvSpPr>
        <p:spPr>
          <a:xfrm>
            <a:off x="0" y="903288"/>
            <a:ext cx="8729663" cy="3794125"/>
          </a:xfrm>
        </p:spPr>
        <p:txBody>
          <a:bodyPr/>
          <a:lstStyle/>
          <a:p>
            <a:pPr eaLnBrk="1" hangingPunct="1">
              <a:lnSpc>
                <a:spcPct val="100000"/>
              </a:lnSpc>
            </a:pPr>
            <a:r>
              <a:rPr lang="en-US" altLang="en-US" dirty="0"/>
              <a:t>Removing the heap’s root creates 2 disjoint heaps</a:t>
            </a:r>
          </a:p>
          <a:p>
            <a:pPr eaLnBrk="1" hangingPunct="1">
              <a:lnSpc>
                <a:spcPct val="100000"/>
              </a:lnSpc>
            </a:pPr>
            <a:r>
              <a:rPr lang="en-US" altLang="en-US" dirty="0"/>
              <a:t>How can you combine these two heaps and make a new heap</a:t>
            </a:r>
          </a:p>
        </p:txBody>
      </p:sp>
      <p:pic>
        <p:nvPicPr>
          <p:cNvPr id="2765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26639" y="2434050"/>
            <a:ext cx="5494021" cy="24815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94513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0"/>
          </p:nvPr>
        </p:nvSpPr>
        <p:spPr/>
        <p:txBody>
          <a:bodyPr/>
          <a:lstStyle/>
          <a:p>
            <a:pPr>
              <a:defRPr/>
            </a:pPr>
            <a:fld id="{210EA79E-9E66-40AA-8701-BC2E2FA9C446}" type="slidenum">
              <a:rPr lang="en-US" smtClean="0"/>
              <a:pPr>
                <a:defRPr/>
              </a:pPr>
              <a:t>59</a:t>
            </a:fld>
            <a:endParaRPr lang="en-US"/>
          </a:p>
        </p:txBody>
      </p:sp>
      <p:sp>
        <p:nvSpPr>
          <p:cNvPr id="3" name="Title 2"/>
          <p:cNvSpPr>
            <a:spLocks noGrp="1"/>
          </p:cNvSpPr>
          <p:nvPr>
            <p:ph type="title"/>
          </p:nvPr>
        </p:nvSpPr>
        <p:spPr/>
        <p:txBody>
          <a:bodyPr/>
          <a:lstStyle/>
          <a:p>
            <a:r>
              <a:rPr lang="en-US" dirty="0"/>
              <a:t>Creating a Semi-heap</a:t>
            </a:r>
          </a:p>
        </p:txBody>
      </p:sp>
      <p:sp>
        <p:nvSpPr>
          <p:cNvPr id="10" name="Content Placeholder 4"/>
          <p:cNvSpPr>
            <a:spLocks noGrp="1"/>
          </p:cNvSpPr>
          <p:nvPr>
            <p:ph idx="4294967295"/>
          </p:nvPr>
        </p:nvSpPr>
        <p:spPr>
          <a:xfrm>
            <a:off x="0" y="903288"/>
            <a:ext cx="8729663" cy="3794125"/>
          </a:xfrm>
        </p:spPr>
        <p:txBody>
          <a:bodyPr/>
          <a:lstStyle/>
          <a:p>
            <a:pPr marL="82151" indent="0">
              <a:lnSpc>
                <a:spcPct val="100000"/>
              </a:lnSpc>
              <a:buNone/>
            </a:pPr>
            <a:r>
              <a:rPr lang="en-US" dirty="0"/>
              <a:t>Deleting the root will create two heaps. Taking the last item and copying it to the root creates a semi-heap – i.e. a heap that only the root is out of place</a:t>
            </a:r>
          </a:p>
        </p:txBody>
      </p:sp>
      <p:pic>
        <p:nvPicPr>
          <p:cNvPr id="2867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55181" y="2357561"/>
            <a:ext cx="5819299" cy="23398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68392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6937754-FF8D-4CB8-B47D-5A1A5A8C4619}"/>
              </a:ext>
            </a:extLst>
          </p:cNvPr>
          <p:cNvSpPr>
            <a:spLocks noGrp="1"/>
          </p:cNvSpPr>
          <p:nvPr>
            <p:ph idx="1"/>
          </p:nvPr>
        </p:nvSpPr>
        <p:spPr/>
        <p:txBody>
          <a:bodyPr/>
          <a:lstStyle/>
          <a:p>
            <a:pPr>
              <a:lnSpc>
                <a:spcPct val="100000"/>
              </a:lnSpc>
            </a:pPr>
            <a:r>
              <a:rPr lang="en-AU" dirty="0"/>
              <a:t>Suppose we need a data structure to keep track of books in a library. Can a list or an array implement this structure? Is it efficient?</a:t>
            </a:r>
          </a:p>
          <a:p>
            <a:pPr>
              <a:lnSpc>
                <a:spcPct val="100000"/>
              </a:lnSpc>
            </a:pPr>
            <a:endParaRPr lang="en-AU" dirty="0"/>
          </a:p>
        </p:txBody>
      </p:sp>
      <p:sp>
        <p:nvSpPr>
          <p:cNvPr id="3" name="Title 2">
            <a:extLst>
              <a:ext uri="{FF2B5EF4-FFF2-40B4-BE49-F238E27FC236}">
                <a16:creationId xmlns:a16="http://schemas.microsoft.com/office/drawing/2014/main" id="{C58E4403-365E-49B1-9AE5-5D1DB0332974}"/>
              </a:ext>
            </a:extLst>
          </p:cNvPr>
          <p:cNvSpPr>
            <a:spLocks noGrp="1"/>
          </p:cNvSpPr>
          <p:nvPr>
            <p:ph type="title"/>
          </p:nvPr>
        </p:nvSpPr>
        <p:spPr/>
        <p:txBody>
          <a:bodyPr/>
          <a:lstStyle/>
          <a:p>
            <a:r>
              <a:rPr lang="en-AU" dirty="0"/>
              <a:t>What is a Tree?</a:t>
            </a:r>
          </a:p>
        </p:txBody>
      </p:sp>
      <p:graphicFrame>
        <p:nvGraphicFramePr>
          <p:cNvPr id="4" name="Diagram 3">
            <a:extLst>
              <a:ext uri="{FF2B5EF4-FFF2-40B4-BE49-F238E27FC236}">
                <a16:creationId xmlns:a16="http://schemas.microsoft.com/office/drawing/2014/main" id="{F695330B-8781-4ECF-94A0-46AC8EF0A28C}"/>
              </a:ext>
            </a:extLst>
          </p:cNvPr>
          <p:cNvGraphicFramePr/>
          <p:nvPr>
            <p:extLst>
              <p:ext uri="{D42A27DB-BD31-4B8C-83A1-F6EECF244321}">
                <p14:modId xmlns:p14="http://schemas.microsoft.com/office/powerpoint/2010/main" val="2137468055"/>
              </p:ext>
            </p:extLst>
          </p:nvPr>
        </p:nvGraphicFramePr>
        <p:xfrm>
          <a:off x="1463961" y="2055917"/>
          <a:ext cx="4184074" cy="250998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Picture 3">
            <a:extLst>
              <a:ext uri="{FF2B5EF4-FFF2-40B4-BE49-F238E27FC236}">
                <a16:creationId xmlns:a16="http://schemas.microsoft.com/office/drawing/2014/main" id="{732A89D9-2107-4877-9F44-E050307FF02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10800000">
            <a:off x="6120348" y="1945080"/>
            <a:ext cx="2769649" cy="27081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Slide Number Placeholder 5">
            <a:extLst>
              <a:ext uri="{FF2B5EF4-FFF2-40B4-BE49-F238E27FC236}">
                <a16:creationId xmlns:a16="http://schemas.microsoft.com/office/drawing/2014/main" id="{9407F22C-0E12-D24C-8BB6-2169FAEFB1F9}"/>
              </a:ext>
            </a:extLst>
          </p:cNvPr>
          <p:cNvSpPr>
            <a:spLocks noGrp="1"/>
          </p:cNvSpPr>
          <p:nvPr>
            <p:ph type="sldNum" sz="quarter" idx="12"/>
          </p:nvPr>
        </p:nvSpPr>
        <p:spPr/>
        <p:txBody>
          <a:bodyPr/>
          <a:lstStyle/>
          <a:p>
            <a:fld id="{66B7A6BE-7A3D-1C4F-BEDA-C5431FB9FC0F}" type="slidenum">
              <a:rPr lang="en-US" smtClean="0"/>
              <a:pPr/>
              <a:t>6</a:t>
            </a:fld>
            <a:endParaRPr lang="en-US" dirty="0"/>
          </a:p>
        </p:txBody>
      </p:sp>
    </p:spTree>
    <p:extLst>
      <p:ext uri="{BB962C8B-B14F-4D97-AF65-F5344CB8AC3E}">
        <p14:creationId xmlns:p14="http://schemas.microsoft.com/office/powerpoint/2010/main" val="118000802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70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50181" y="1997472"/>
            <a:ext cx="5829300" cy="23633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Slide Number Placeholder 1"/>
          <p:cNvSpPr>
            <a:spLocks noGrp="1"/>
          </p:cNvSpPr>
          <p:nvPr>
            <p:ph type="sldNum" idx="10"/>
          </p:nvPr>
        </p:nvSpPr>
        <p:spPr/>
        <p:txBody>
          <a:bodyPr/>
          <a:lstStyle/>
          <a:p>
            <a:pPr>
              <a:defRPr/>
            </a:pPr>
            <a:fld id="{210EA79E-9E66-40AA-8701-BC2E2FA9C446}" type="slidenum">
              <a:rPr lang="en-US" smtClean="0"/>
              <a:pPr>
                <a:defRPr/>
              </a:pPr>
              <a:t>60</a:t>
            </a:fld>
            <a:endParaRPr lang="en-US" dirty="0"/>
          </a:p>
        </p:txBody>
      </p:sp>
      <p:sp>
        <p:nvSpPr>
          <p:cNvPr id="4" name="Title 3"/>
          <p:cNvSpPr>
            <a:spLocks noGrp="1"/>
          </p:cNvSpPr>
          <p:nvPr>
            <p:ph type="title"/>
          </p:nvPr>
        </p:nvSpPr>
        <p:spPr/>
        <p:txBody>
          <a:bodyPr/>
          <a:lstStyle/>
          <a:p>
            <a:r>
              <a:rPr lang="en-US" dirty="0"/>
              <a:t>Rebuilding the Heap</a:t>
            </a:r>
          </a:p>
        </p:txBody>
      </p:sp>
      <p:sp>
        <p:nvSpPr>
          <p:cNvPr id="5" name="Content Placeholder 4"/>
          <p:cNvSpPr>
            <a:spLocks noGrp="1"/>
          </p:cNvSpPr>
          <p:nvPr>
            <p:ph idx="4294967295"/>
          </p:nvPr>
        </p:nvSpPr>
        <p:spPr>
          <a:xfrm>
            <a:off x="0" y="903288"/>
            <a:ext cx="8729663" cy="3794125"/>
          </a:xfrm>
        </p:spPr>
        <p:txBody>
          <a:bodyPr/>
          <a:lstStyle/>
          <a:p>
            <a:pPr marL="0" indent="0">
              <a:lnSpc>
                <a:spcPct val="100000"/>
              </a:lnSpc>
              <a:buNone/>
            </a:pPr>
            <a:r>
              <a:rPr lang="en-US" dirty="0"/>
              <a:t>To rebuild the semi-heap, swap the root with its largest child and repeat until the node is bigger than both its children</a:t>
            </a:r>
          </a:p>
        </p:txBody>
      </p:sp>
    </p:spTree>
    <p:extLst>
      <p:ext uri="{BB962C8B-B14F-4D97-AF65-F5344CB8AC3E}">
        <p14:creationId xmlns:p14="http://schemas.microsoft.com/office/powerpoint/2010/main" val="3279704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766" y="1036928"/>
            <a:ext cx="2728974" cy="22644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8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97068" y="2571750"/>
            <a:ext cx="3235166" cy="2152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r>
              <a:rPr lang="en-US" dirty="0"/>
              <a:t>Rebuilding the Heap</a:t>
            </a:r>
          </a:p>
        </p:txBody>
      </p:sp>
      <p:sp>
        <p:nvSpPr>
          <p:cNvPr id="5" name="Slide Number Placeholder 4"/>
          <p:cNvSpPr>
            <a:spLocks noGrp="1"/>
          </p:cNvSpPr>
          <p:nvPr>
            <p:ph type="sldNum" sz="quarter" idx="12"/>
          </p:nvPr>
        </p:nvSpPr>
        <p:spPr/>
        <p:txBody>
          <a:bodyPr/>
          <a:lstStyle/>
          <a:p>
            <a:pPr>
              <a:defRPr/>
            </a:pPr>
            <a:fld id="{210EA79E-9E66-40AA-8701-BC2E2FA9C446}" type="slidenum">
              <a:rPr lang="en-US" smtClean="0"/>
              <a:pPr>
                <a:defRPr/>
              </a:pPr>
              <a:t>61</a:t>
            </a:fld>
            <a:endParaRPr lang="en-US"/>
          </a:p>
        </p:txBody>
      </p:sp>
      <p:pic>
        <p:nvPicPr>
          <p:cNvPr id="16388"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54417" y="1794458"/>
            <a:ext cx="2728974" cy="2176832"/>
          </a:xfrm>
          <a:prstGeom prst="rect">
            <a:avLst/>
          </a:prstGeom>
          <a:noFill/>
          <a:ln>
            <a:noFill/>
          </a:ln>
        </p:spPr>
      </p:pic>
      <p:sp>
        <p:nvSpPr>
          <p:cNvPr id="11" name="Content Placeholder 4">
            <a:extLst>
              <a:ext uri="{FF2B5EF4-FFF2-40B4-BE49-F238E27FC236}">
                <a16:creationId xmlns:a16="http://schemas.microsoft.com/office/drawing/2014/main" id="{4FD12548-A245-6049-A9A0-54C13C9BDA43}"/>
              </a:ext>
            </a:extLst>
          </p:cNvPr>
          <p:cNvSpPr txBox="1">
            <a:spLocks/>
          </p:cNvSpPr>
          <p:nvPr/>
        </p:nvSpPr>
        <p:spPr>
          <a:xfrm>
            <a:off x="111766" y="3971290"/>
            <a:ext cx="5191760" cy="795973"/>
          </a:xfrm>
          <a:prstGeom prst="rect">
            <a:avLst/>
          </a:prstGeom>
        </p:spPr>
        <p:txBody>
          <a:bodyPr vert="horz" wrap="square" lIns="180000" tIns="180000" rIns="180000" bIns="180000" rtlCol="0">
            <a:noAutofit/>
          </a:bodyPr>
          <a:lstStyle>
            <a:lvl1pPr marL="342900" indent="-342900" algn="l" defTabSz="457200" rtl="0" eaLnBrk="1" latinLnBrk="0" hangingPunct="1">
              <a:lnSpc>
                <a:spcPct val="150000"/>
              </a:lnSpc>
              <a:spcBef>
                <a:spcPts val="1800"/>
              </a:spcBef>
              <a:buClr>
                <a:srgbClr val="A60C0C"/>
              </a:buClr>
              <a:buFont typeface="Arial"/>
              <a:buChar char="•"/>
              <a:defRPr sz="2400" kern="1200">
                <a:solidFill>
                  <a:srgbClr val="000054"/>
                </a:solidFill>
                <a:latin typeface="Arial"/>
                <a:ea typeface="+mn-ea"/>
                <a:cs typeface="Arial"/>
              </a:defRPr>
            </a:lvl1pPr>
            <a:lvl2pPr marL="742950" indent="-285750" algn="l" defTabSz="457200" rtl="0" eaLnBrk="1" latinLnBrk="0" hangingPunct="1">
              <a:lnSpc>
                <a:spcPct val="150000"/>
              </a:lnSpc>
              <a:spcBef>
                <a:spcPts val="1800"/>
              </a:spcBef>
              <a:buClr>
                <a:srgbClr val="A60C0C"/>
              </a:buClr>
              <a:buFont typeface="Courier New"/>
              <a:buChar char="o"/>
              <a:defRPr sz="2200" kern="1200">
                <a:solidFill>
                  <a:srgbClr val="000054"/>
                </a:solidFill>
                <a:latin typeface="Arial"/>
                <a:ea typeface="+mn-ea"/>
                <a:cs typeface="Arial"/>
              </a:defRPr>
            </a:lvl2pPr>
            <a:lvl3pPr marL="1143000" indent="-228600" algn="l" defTabSz="457200" rtl="0" eaLnBrk="1" latinLnBrk="0" hangingPunct="1">
              <a:lnSpc>
                <a:spcPct val="150000"/>
              </a:lnSpc>
              <a:spcBef>
                <a:spcPts val="1800"/>
              </a:spcBef>
              <a:buClr>
                <a:srgbClr val="A60C0C"/>
              </a:buClr>
              <a:buFont typeface="Arial"/>
              <a:buChar char="•"/>
              <a:defRPr sz="2000" kern="1200">
                <a:solidFill>
                  <a:srgbClr val="000054"/>
                </a:solidFill>
                <a:latin typeface="Arial"/>
                <a:ea typeface="+mn-ea"/>
                <a:cs typeface="Arial"/>
              </a:defRPr>
            </a:lvl3pPr>
            <a:lvl4pPr marL="1600200" indent="-228600" algn="l" defTabSz="457200" rtl="0" eaLnBrk="1" latinLnBrk="0" hangingPunct="1">
              <a:lnSpc>
                <a:spcPct val="150000"/>
              </a:lnSpc>
              <a:spcBef>
                <a:spcPct val="20000"/>
              </a:spcBef>
              <a:buClr>
                <a:srgbClr val="A60C0C"/>
              </a:buClr>
              <a:buFont typeface="Courier New"/>
              <a:buChar char="o"/>
              <a:defRPr sz="2200" kern="1200">
                <a:solidFill>
                  <a:srgbClr val="333333"/>
                </a:solidFill>
                <a:latin typeface="Arial"/>
                <a:ea typeface="+mn-ea"/>
                <a:cs typeface="Arial"/>
              </a:defRPr>
            </a:lvl4pPr>
            <a:lvl5pPr marL="2057400" indent="-228600" algn="l" defTabSz="457200" rtl="0" eaLnBrk="1" latinLnBrk="0" hangingPunct="1">
              <a:lnSpc>
                <a:spcPct val="150000"/>
              </a:lnSpc>
              <a:spcBef>
                <a:spcPct val="20000"/>
              </a:spcBef>
              <a:buClr>
                <a:srgbClr val="A60C0C"/>
              </a:buClr>
              <a:buFont typeface="Arial"/>
              <a:buChar char="»"/>
              <a:defRPr sz="2200" kern="1200">
                <a:solidFill>
                  <a:srgbClr val="333333"/>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100000"/>
              </a:lnSpc>
              <a:buFont typeface="Arial"/>
              <a:buNone/>
            </a:pPr>
            <a:r>
              <a:rPr lang="en-US" sz="1800" dirty="0"/>
              <a:t>To rebuild the semi-heap, swap the root with its largest child and repeat until the node is bigger than both its children</a:t>
            </a:r>
          </a:p>
        </p:txBody>
      </p:sp>
    </p:spTree>
    <p:extLst>
      <p:ext uri="{BB962C8B-B14F-4D97-AF65-F5344CB8AC3E}">
        <p14:creationId xmlns:p14="http://schemas.microsoft.com/office/powerpoint/2010/main" val="236934238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0"/>
          </p:nvPr>
        </p:nvSpPr>
        <p:spPr/>
        <p:txBody>
          <a:bodyPr/>
          <a:lstStyle/>
          <a:p>
            <a:pPr>
              <a:defRPr/>
            </a:pPr>
            <a:fld id="{210EA79E-9E66-40AA-8701-BC2E2FA9C446}" type="slidenum">
              <a:rPr lang="en-US" smtClean="0"/>
              <a:pPr>
                <a:defRPr/>
              </a:pPr>
              <a:t>62</a:t>
            </a:fld>
            <a:endParaRPr lang="en-US"/>
          </a:p>
        </p:txBody>
      </p:sp>
      <p:sp>
        <p:nvSpPr>
          <p:cNvPr id="4" name="Title 3"/>
          <p:cNvSpPr>
            <a:spLocks noGrp="1"/>
          </p:cNvSpPr>
          <p:nvPr>
            <p:ph type="title"/>
          </p:nvPr>
        </p:nvSpPr>
        <p:spPr/>
        <p:txBody>
          <a:bodyPr/>
          <a:lstStyle/>
          <a:p>
            <a:r>
              <a:rPr lang="en-US" altLang="en-US" dirty="0"/>
              <a:t>Inserting into a Heap</a:t>
            </a:r>
            <a:endParaRPr lang="en-US" dirty="0"/>
          </a:p>
        </p:txBody>
      </p:sp>
      <p:sp>
        <p:nvSpPr>
          <p:cNvPr id="3" name="Content Placeholder 2">
            <a:extLst>
              <a:ext uri="{FF2B5EF4-FFF2-40B4-BE49-F238E27FC236}">
                <a16:creationId xmlns:a16="http://schemas.microsoft.com/office/drawing/2014/main" id="{015E8E87-4A36-3242-B011-56E35BAAEAC9}"/>
              </a:ext>
            </a:extLst>
          </p:cNvPr>
          <p:cNvSpPr>
            <a:spLocks noGrp="1"/>
          </p:cNvSpPr>
          <p:nvPr>
            <p:ph idx="4294967295"/>
          </p:nvPr>
        </p:nvSpPr>
        <p:spPr>
          <a:xfrm>
            <a:off x="0" y="903288"/>
            <a:ext cx="8729663" cy="1900237"/>
          </a:xfrm>
        </p:spPr>
        <p:txBody>
          <a:bodyPr/>
          <a:lstStyle/>
          <a:p>
            <a:pPr>
              <a:lnSpc>
                <a:spcPct val="100000"/>
              </a:lnSpc>
            </a:pPr>
            <a:r>
              <a:rPr lang="en-US" dirty="0"/>
              <a:t>Insertion into a heap is the opposite of remove. The new item is inserted into the bottom and then trickles up </a:t>
            </a:r>
          </a:p>
          <a:p>
            <a:pPr>
              <a:lnSpc>
                <a:spcPct val="100000"/>
              </a:lnSpc>
            </a:pPr>
            <a:r>
              <a:rPr lang="en-US" dirty="0"/>
              <a:t>Recall that the parent of items[</a:t>
            </a:r>
            <a:r>
              <a:rPr lang="en-US" dirty="0" err="1"/>
              <a:t>i</a:t>
            </a:r>
            <a:r>
              <a:rPr lang="en-US" dirty="0"/>
              <a:t>] is stored in items[(i-1)/2]</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823291" y="2987197"/>
            <a:ext cx="1550194" cy="15644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46"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08791" y="2899567"/>
            <a:ext cx="1714500" cy="1450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366341" y="2918284"/>
            <a:ext cx="1721644"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087985" y="3032584"/>
            <a:ext cx="1757363"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867408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6"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5629" y="927137"/>
            <a:ext cx="2921794" cy="221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2" name="Picture 6"/>
          <p:cNvPicPr>
            <a:picLocks noChangeAspect="1" noChangeArrowheads="1"/>
          </p:cNvPicPr>
          <p:nvPr/>
        </p:nvPicPr>
        <p:blipFill>
          <a:blip r:embed="rId3">
            <a:extLst>
              <a:ext uri="{28A0092B-C50C-407E-A947-70E740481C1C}">
                <a14:useLocalDpi xmlns:a14="http://schemas.microsoft.com/office/drawing/2010/main" val="0"/>
              </a:ext>
            </a:extLst>
          </a:blip>
          <a:srcRect b="4889"/>
          <a:stretch>
            <a:fillRect/>
          </a:stretch>
        </p:blipFill>
        <p:spPr bwMode="auto">
          <a:xfrm>
            <a:off x="4620815" y="405110"/>
            <a:ext cx="2986088" cy="2018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3" name="Picture 7"/>
          <p:cNvPicPr>
            <a:picLocks noChangeAspect="1" noChangeArrowheads="1"/>
          </p:cNvPicPr>
          <p:nvPr/>
        </p:nvPicPr>
        <p:blipFill>
          <a:blip r:embed="rId4">
            <a:extLst>
              <a:ext uri="{28A0092B-C50C-407E-A947-70E740481C1C}">
                <a14:useLocalDpi xmlns:a14="http://schemas.microsoft.com/office/drawing/2010/main" val="0"/>
              </a:ext>
            </a:extLst>
          </a:blip>
          <a:srcRect b="25246"/>
          <a:stretch>
            <a:fillRect/>
          </a:stretch>
        </p:blipFill>
        <p:spPr bwMode="auto">
          <a:xfrm>
            <a:off x="1215629" y="3141700"/>
            <a:ext cx="2914650" cy="1965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4" name="Picture 8"/>
          <p:cNvPicPr>
            <a:picLocks noChangeAspect="1" noChangeArrowheads="1"/>
          </p:cNvPicPr>
          <p:nvPr/>
        </p:nvPicPr>
        <p:blipFill>
          <a:blip r:embed="rId5">
            <a:extLst>
              <a:ext uri="{28A0092B-C50C-407E-A947-70E740481C1C}">
                <a14:useLocalDpi xmlns:a14="http://schemas.microsoft.com/office/drawing/2010/main" val="0"/>
              </a:ext>
            </a:extLst>
          </a:blip>
          <a:srcRect t="3535" b="7686"/>
          <a:stretch>
            <a:fillRect/>
          </a:stretch>
        </p:blipFill>
        <p:spPr bwMode="auto">
          <a:xfrm>
            <a:off x="4963716" y="2700342"/>
            <a:ext cx="3178969" cy="2340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1" name="Straight Arrow Connector 10"/>
          <p:cNvCxnSpPr/>
          <p:nvPr/>
        </p:nvCxnSpPr>
        <p:spPr>
          <a:xfrm flipH="1" flipV="1">
            <a:off x="3153967" y="2661047"/>
            <a:ext cx="316706" cy="185738"/>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2" name="TextBox 11"/>
          <p:cNvSpPr txBox="1">
            <a:spLocks noChangeArrowheads="1"/>
          </p:cNvSpPr>
          <p:nvPr/>
        </p:nvSpPr>
        <p:spPr bwMode="auto">
          <a:xfrm>
            <a:off x="3470673" y="2805112"/>
            <a:ext cx="713657"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350" dirty="0">
                <a:solidFill>
                  <a:srgbClr val="FF0000"/>
                </a:solidFill>
                <a:latin typeface="Arial" panose="020B0604020202020204" pitchFamily="34" charset="0"/>
                <a:ea typeface="ＭＳ Ｐゴシック" panose="020B0600070205080204" pitchFamily="34" charset="-128"/>
              </a:rPr>
              <a:t>bottom</a:t>
            </a:r>
          </a:p>
        </p:txBody>
      </p:sp>
      <p:sp>
        <p:nvSpPr>
          <p:cNvPr id="2" name="Slide Number Placeholder 1"/>
          <p:cNvSpPr>
            <a:spLocks noGrp="1"/>
          </p:cNvSpPr>
          <p:nvPr>
            <p:ph type="sldNum" idx="10"/>
          </p:nvPr>
        </p:nvSpPr>
        <p:spPr/>
        <p:txBody>
          <a:bodyPr/>
          <a:lstStyle/>
          <a:p>
            <a:pPr>
              <a:defRPr/>
            </a:pPr>
            <a:fld id="{210EA79E-9E66-40AA-8701-BC2E2FA9C446}" type="slidenum">
              <a:rPr lang="en-US" smtClean="0"/>
              <a:pPr>
                <a:defRPr/>
              </a:pPr>
              <a:t>63</a:t>
            </a:fld>
            <a:endParaRPr lang="en-US"/>
          </a:p>
        </p:txBody>
      </p:sp>
      <p:sp>
        <p:nvSpPr>
          <p:cNvPr id="3" name="Title 2"/>
          <p:cNvSpPr>
            <a:spLocks noGrp="1"/>
          </p:cNvSpPr>
          <p:nvPr>
            <p:ph type="title"/>
          </p:nvPr>
        </p:nvSpPr>
        <p:spPr>
          <a:xfrm>
            <a:off x="1" y="-1"/>
            <a:ext cx="8259288" cy="902525"/>
          </a:xfrm>
        </p:spPr>
        <p:txBody>
          <a:bodyPr>
            <a:normAutofit/>
          </a:bodyPr>
          <a:lstStyle/>
          <a:p>
            <a:r>
              <a:rPr lang="en-US" altLang="en-US" dirty="0">
                <a:ea typeface="ＭＳ Ｐゴシック" panose="020B0600070205080204" pitchFamily="34" charset="-128"/>
              </a:rPr>
              <a:t>Inserting into a Heap</a:t>
            </a:r>
            <a:endParaRPr lang="en-US" dirty="0"/>
          </a:p>
        </p:txBody>
      </p:sp>
    </p:spTree>
    <p:extLst>
      <p:ext uri="{BB962C8B-B14F-4D97-AF65-F5344CB8AC3E}">
        <p14:creationId xmlns:p14="http://schemas.microsoft.com/office/powerpoint/2010/main" val="570300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0"/>
          </p:nvPr>
        </p:nvSpPr>
        <p:spPr/>
        <p:txBody>
          <a:bodyPr/>
          <a:lstStyle/>
          <a:p>
            <a:pPr>
              <a:defRPr/>
            </a:pPr>
            <a:fld id="{210EA79E-9E66-40AA-8701-BC2E2FA9C446}" type="slidenum">
              <a:rPr lang="en-US" smtClean="0"/>
              <a:pPr>
                <a:defRPr/>
              </a:pPr>
              <a:t>64</a:t>
            </a:fld>
            <a:endParaRPr lang="en-US"/>
          </a:p>
        </p:txBody>
      </p:sp>
      <p:sp>
        <p:nvSpPr>
          <p:cNvPr id="40962" name="Title 1"/>
          <p:cNvSpPr>
            <a:spLocks noGrp="1"/>
          </p:cNvSpPr>
          <p:nvPr>
            <p:ph type="title"/>
          </p:nvPr>
        </p:nvSpPr>
        <p:spPr/>
        <p:txBody>
          <a:bodyPr/>
          <a:lstStyle/>
          <a:p>
            <a:pPr eaLnBrk="1" hangingPunct="1"/>
            <a:r>
              <a:rPr lang="en-US" altLang="en-US" dirty="0"/>
              <a:t>An Array and its Binary Tree</a:t>
            </a:r>
          </a:p>
        </p:txBody>
      </p:sp>
      <p:sp>
        <p:nvSpPr>
          <p:cNvPr id="40963" name="Text Placeholder 2"/>
          <p:cNvSpPr>
            <a:spLocks noGrp="1"/>
          </p:cNvSpPr>
          <p:nvPr>
            <p:ph idx="4294967295"/>
          </p:nvPr>
        </p:nvSpPr>
        <p:spPr>
          <a:xfrm>
            <a:off x="0" y="903288"/>
            <a:ext cx="8729663" cy="3794125"/>
          </a:xfrm>
        </p:spPr>
        <p:txBody>
          <a:bodyPr/>
          <a:lstStyle/>
          <a:p>
            <a:pPr marL="0" indent="0">
              <a:lnSpc>
                <a:spcPct val="100000"/>
              </a:lnSpc>
              <a:buNone/>
            </a:pPr>
            <a:r>
              <a:rPr lang="en-US" altLang="en-US" sz="1600" dirty="0"/>
              <a:t>How can we convert the Binary Tree into a Max Heap?</a:t>
            </a:r>
          </a:p>
          <a:p>
            <a:pPr>
              <a:lnSpc>
                <a:spcPct val="100000"/>
              </a:lnSpc>
              <a:buAutoNum type="alphaLcParenBoth"/>
            </a:pPr>
            <a:r>
              <a:rPr lang="en-US" altLang="en-US" sz="1600" dirty="0"/>
              <a:t>The initial contents of an array;</a:t>
            </a:r>
          </a:p>
          <a:p>
            <a:pPr>
              <a:lnSpc>
                <a:spcPct val="100000"/>
              </a:lnSpc>
              <a:buAutoNum type="alphaLcParenBoth"/>
            </a:pPr>
            <a:r>
              <a:rPr lang="en-US" altLang="en-US" sz="1600" dirty="0"/>
              <a:t>The array’s corresponding complete binary tree</a:t>
            </a:r>
          </a:p>
          <a:p>
            <a:pPr marL="0" indent="0">
              <a:lnSpc>
                <a:spcPct val="100000"/>
              </a:lnSpc>
              <a:buNone/>
            </a:pPr>
            <a:endParaRPr lang="en-US" altLang="en-US" dirty="0"/>
          </a:p>
        </p:txBody>
      </p:sp>
      <p:pic>
        <p:nvPicPr>
          <p:cNvPr id="4096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7440" y="2416559"/>
            <a:ext cx="5537597" cy="21740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54827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0"/>
          </p:nvPr>
        </p:nvSpPr>
        <p:spPr>
          <a:prstGeom prst="rect">
            <a:avLst/>
          </a:prstGeom>
        </p:spPr>
        <p:txBody>
          <a:bodyPr vert="horz" lIns="91440" tIns="45720" rIns="91440" bIns="45720" rtlCol="0" anchor="ctr"/>
          <a:lstStyle>
            <a:defPPr>
              <a:defRPr lang="en-US"/>
            </a:defPPr>
            <a:lvl1pPr algn="r" rtl="0" fontAlgn="base">
              <a:spcBef>
                <a:spcPct val="0"/>
              </a:spcBef>
              <a:spcAft>
                <a:spcPct val="0"/>
              </a:spcAft>
              <a:defRPr sz="1200" kern="1200">
                <a:solidFill>
                  <a:schemeClr val="tx1">
                    <a:tint val="75000"/>
                  </a:schemeClr>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pPr>
              <a:defRPr/>
            </a:pPr>
            <a:fld id="{70AFD7F2-D2BA-4C7B-BF17-DFCA1FB779EA}" type="slidenum">
              <a:rPr lang="en-US" smtClean="0"/>
              <a:pPr>
                <a:defRPr/>
              </a:pPr>
              <a:t>65</a:t>
            </a:fld>
            <a:endParaRPr lang="en-US"/>
          </a:p>
        </p:txBody>
      </p:sp>
      <p:sp>
        <p:nvSpPr>
          <p:cNvPr id="41986" name="Title 1"/>
          <p:cNvSpPr>
            <a:spLocks noGrp="1"/>
          </p:cNvSpPr>
          <p:nvPr>
            <p:ph type="title"/>
          </p:nvPr>
        </p:nvSpPr>
        <p:spPr>
          <a:xfrm>
            <a:off x="1" y="-1"/>
            <a:ext cx="8259288" cy="902525"/>
          </a:xfrm>
        </p:spPr>
        <p:txBody>
          <a:bodyPr/>
          <a:lstStyle/>
          <a:p>
            <a:pPr eaLnBrk="1" hangingPunct="1"/>
            <a:r>
              <a:rPr lang="en-US" altLang="en-US" dirty="0"/>
              <a:t>Array to Max Heap Conversion</a:t>
            </a:r>
          </a:p>
        </p:txBody>
      </p:sp>
      <p:sp>
        <p:nvSpPr>
          <p:cNvPr id="3" name="Content Placeholder 2">
            <a:extLst>
              <a:ext uri="{FF2B5EF4-FFF2-40B4-BE49-F238E27FC236}">
                <a16:creationId xmlns:a16="http://schemas.microsoft.com/office/drawing/2014/main" id="{87A8F218-AF6C-FB4C-A227-7A54D072AF18}"/>
              </a:ext>
            </a:extLst>
          </p:cNvPr>
          <p:cNvSpPr>
            <a:spLocks noGrp="1"/>
          </p:cNvSpPr>
          <p:nvPr>
            <p:ph idx="4294967295"/>
          </p:nvPr>
        </p:nvSpPr>
        <p:spPr>
          <a:xfrm>
            <a:off x="0" y="903288"/>
            <a:ext cx="8729663" cy="3794125"/>
          </a:xfrm>
        </p:spPr>
        <p:txBody>
          <a:bodyPr/>
          <a:lstStyle/>
          <a:p>
            <a:pPr marL="0" indent="0">
              <a:buNone/>
            </a:pPr>
            <a:r>
              <a:rPr lang="en-US" sz="1800" dirty="0"/>
              <a:t>Done by going through the array that represents the heap from the end to the beginning,  looking for an element that is smaller than its child, and then swapping with the biggest child recursively</a:t>
            </a:r>
          </a:p>
        </p:txBody>
      </p:sp>
      <p:pic>
        <p:nvPicPr>
          <p:cNvPr id="41988" name="Picture 2"/>
          <p:cNvPicPr>
            <a:picLocks noChangeAspect="1" noChangeArrowheads="1"/>
          </p:cNvPicPr>
          <p:nvPr/>
        </p:nvPicPr>
        <p:blipFill>
          <a:blip r:embed="rId2">
            <a:extLst>
              <a:ext uri="{28A0092B-C50C-407E-A947-70E740481C1C}">
                <a14:useLocalDpi xmlns:a14="http://schemas.microsoft.com/office/drawing/2010/main" val="0"/>
              </a:ext>
            </a:extLst>
          </a:blip>
          <a:srcRect l="2110" r="1678"/>
          <a:stretch>
            <a:fillRect/>
          </a:stretch>
        </p:blipFill>
        <p:spPr bwMode="auto">
          <a:xfrm>
            <a:off x="2042160" y="2282530"/>
            <a:ext cx="6255679" cy="27585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89693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0"/>
          </p:nvPr>
        </p:nvSpPr>
        <p:spPr/>
        <p:txBody>
          <a:bodyPr/>
          <a:lstStyle/>
          <a:p>
            <a:pPr>
              <a:defRPr/>
            </a:pPr>
            <a:fld id="{210EA79E-9E66-40AA-8701-BC2E2FA9C446}" type="slidenum">
              <a:rPr lang="en-US" smtClean="0"/>
              <a:pPr>
                <a:defRPr/>
              </a:pPr>
              <a:t>66</a:t>
            </a:fld>
            <a:endParaRPr lang="en-US"/>
          </a:p>
        </p:txBody>
      </p:sp>
      <p:sp>
        <p:nvSpPr>
          <p:cNvPr id="43010" name="Title 1"/>
          <p:cNvSpPr>
            <a:spLocks noGrp="1"/>
          </p:cNvSpPr>
          <p:nvPr>
            <p:ph type="title"/>
          </p:nvPr>
        </p:nvSpPr>
        <p:spPr>
          <a:xfrm>
            <a:off x="1" y="-1"/>
            <a:ext cx="8259288" cy="902525"/>
          </a:xfrm>
        </p:spPr>
        <p:txBody>
          <a:bodyPr/>
          <a:lstStyle/>
          <a:p>
            <a:pPr eaLnBrk="1" hangingPunct="1"/>
            <a:r>
              <a:rPr lang="en-US" altLang="en-US" dirty="0"/>
              <a:t>Array to Heap Conversion</a:t>
            </a:r>
          </a:p>
        </p:txBody>
      </p:sp>
      <p:pic>
        <p:nvPicPr>
          <p:cNvPr id="43012" name="Picture 2"/>
          <p:cNvPicPr>
            <a:picLocks noChangeAspect="1" noChangeArrowheads="1"/>
          </p:cNvPicPr>
          <p:nvPr/>
        </p:nvPicPr>
        <p:blipFill>
          <a:blip r:embed="rId2">
            <a:extLst>
              <a:ext uri="{28A0092B-C50C-407E-A947-70E740481C1C}">
                <a14:useLocalDpi xmlns:a14="http://schemas.microsoft.com/office/drawing/2010/main" val="0"/>
              </a:ext>
            </a:extLst>
          </a:blip>
          <a:srcRect l="2959"/>
          <a:stretch>
            <a:fillRect/>
          </a:stretch>
        </p:blipFill>
        <p:spPr bwMode="auto">
          <a:xfrm>
            <a:off x="620337" y="1073427"/>
            <a:ext cx="7877620" cy="34847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60441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p:txBody>
          <a:bodyPr/>
          <a:lstStyle/>
          <a:p>
            <a:pPr algn="l" eaLnBrk="1" hangingPunct="1"/>
            <a:r>
              <a:rPr lang="en-US" altLang="en-US" dirty="0"/>
              <a:t>Array to Max Heap Conversion</a:t>
            </a:r>
            <a:endParaRPr lang="en-US" altLang="en-US" dirty="0">
              <a:solidFill>
                <a:schemeClr val="tx1"/>
              </a:solidFill>
            </a:endParaRPr>
          </a:p>
        </p:txBody>
      </p:sp>
      <p:graphicFrame>
        <p:nvGraphicFramePr>
          <p:cNvPr id="369667" name="Group 3"/>
          <p:cNvGraphicFramePr>
            <a:graphicFrameLocks noGrp="1"/>
          </p:cNvGraphicFramePr>
          <p:nvPr>
            <p:ph idx="4294967295"/>
            <p:extLst>
              <p:ext uri="{D42A27DB-BD31-4B8C-83A1-F6EECF244321}">
                <p14:modId xmlns:p14="http://schemas.microsoft.com/office/powerpoint/2010/main" val="2272788098"/>
              </p:ext>
            </p:extLst>
          </p:nvPr>
        </p:nvGraphicFramePr>
        <p:xfrm>
          <a:off x="0" y="1130618"/>
          <a:ext cx="8728558" cy="251350"/>
        </p:xfrm>
        <a:graphic>
          <a:graphicData uri="http://schemas.openxmlformats.org/drawingml/2006/table">
            <a:tbl>
              <a:tblPr/>
              <a:tblGrid>
                <a:gridCol w="873189">
                  <a:extLst>
                    <a:ext uri="{9D8B030D-6E8A-4147-A177-3AD203B41FA5}">
                      <a16:colId xmlns:a16="http://schemas.microsoft.com/office/drawing/2014/main" val="20000"/>
                    </a:ext>
                  </a:extLst>
                </a:gridCol>
                <a:gridCol w="876536">
                  <a:extLst>
                    <a:ext uri="{9D8B030D-6E8A-4147-A177-3AD203B41FA5}">
                      <a16:colId xmlns:a16="http://schemas.microsoft.com/office/drawing/2014/main" val="20001"/>
                    </a:ext>
                  </a:extLst>
                </a:gridCol>
                <a:gridCol w="869845">
                  <a:extLst>
                    <a:ext uri="{9D8B030D-6E8A-4147-A177-3AD203B41FA5}">
                      <a16:colId xmlns:a16="http://schemas.microsoft.com/office/drawing/2014/main" val="20002"/>
                    </a:ext>
                  </a:extLst>
                </a:gridCol>
                <a:gridCol w="873192">
                  <a:extLst>
                    <a:ext uri="{9D8B030D-6E8A-4147-A177-3AD203B41FA5}">
                      <a16:colId xmlns:a16="http://schemas.microsoft.com/office/drawing/2014/main" val="20003"/>
                    </a:ext>
                  </a:extLst>
                </a:gridCol>
                <a:gridCol w="873189">
                  <a:extLst>
                    <a:ext uri="{9D8B030D-6E8A-4147-A177-3AD203B41FA5}">
                      <a16:colId xmlns:a16="http://schemas.microsoft.com/office/drawing/2014/main" val="20004"/>
                    </a:ext>
                  </a:extLst>
                </a:gridCol>
                <a:gridCol w="869845">
                  <a:extLst>
                    <a:ext uri="{9D8B030D-6E8A-4147-A177-3AD203B41FA5}">
                      <a16:colId xmlns:a16="http://schemas.microsoft.com/office/drawing/2014/main" val="20005"/>
                    </a:ext>
                  </a:extLst>
                </a:gridCol>
                <a:gridCol w="873192">
                  <a:extLst>
                    <a:ext uri="{9D8B030D-6E8A-4147-A177-3AD203B41FA5}">
                      <a16:colId xmlns:a16="http://schemas.microsoft.com/office/drawing/2014/main" val="20006"/>
                    </a:ext>
                  </a:extLst>
                </a:gridCol>
                <a:gridCol w="869845">
                  <a:extLst>
                    <a:ext uri="{9D8B030D-6E8A-4147-A177-3AD203B41FA5}">
                      <a16:colId xmlns:a16="http://schemas.microsoft.com/office/drawing/2014/main" val="20007"/>
                    </a:ext>
                  </a:extLst>
                </a:gridCol>
                <a:gridCol w="876536">
                  <a:extLst>
                    <a:ext uri="{9D8B030D-6E8A-4147-A177-3AD203B41FA5}">
                      <a16:colId xmlns:a16="http://schemas.microsoft.com/office/drawing/2014/main" val="20008"/>
                    </a:ext>
                  </a:extLst>
                </a:gridCol>
                <a:gridCol w="873189">
                  <a:extLst>
                    <a:ext uri="{9D8B030D-6E8A-4147-A177-3AD203B41FA5}">
                      <a16:colId xmlns:a16="http://schemas.microsoft.com/office/drawing/2014/main" val="20009"/>
                    </a:ext>
                  </a:extLst>
                </a:gridCol>
              </a:tblGrid>
              <a:tr h="251349">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dirty="0">
                          <a:ln>
                            <a:noFill/>
                          </a:ln>
                          <a:solidFill>
                            <a:schemeClr val="accent2"/>
                          </a:solidFill>
                          <a:effectLst/>
                          <a:latin typeface="Arial" charset="0"/>
                        </a:rPr>
                        <a:t>4</a:t>
                      </a:r>
                    </a:p>
                  </a:txBody>
                  <a:tcPr marL="192704" marR="192704" marT="34235" marB="34235"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dirty="0">
                          <a:ln>
                            <a:noFill/>
                          </a:ln>
                          <a:solidFill>
                            <a:schemeClr val="accent2"/>
                          </a:solidFill>
                          <a:effectLst/>
                          <a:latin typeface="Arial" charset="0"/>
                        </a:rPr>
                        <a:t>1</a:t>
                      </a:r>
                    </a:p>
                  </a:txBody>
                  <a:tcPr marL="192704" marR="192704" marT="34235" marB="3423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dirty="0">
                          <a:ln>
                            <a:noFill/>
                          </a:ln>
                          <a:solidFill>
                            <a:schemeClr val="accent2"/>
                          </a:solidFill>
                          <a:effectLst/>
                          <a:latin typeface="Arial" charset="0"/>
                        </a:rPr>
                        <a:t>3</a:t>
                      </a:r>
                    </a:p>
                  </a:txBody>
                  <a:tcPr marL="192704" marR="192704" marT="34235" marB="3423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a:ln>
                            <a:noFill/>
                          </a:ln>
                          <a:solidFill>
                            <a:schemeClr val="accent2"/>
                          </a:solidFill>
                          <a:effectLst/>
                          <a:latin typeface="Arial" charset="0"/>
                        </a:rPr>
                        <a:t>2</a:t>
                      </a:r>
                    </a:p>
                  </a:txBody>
                  <a:tcPr marL="192704" marR="192704" marT="34235" marB="3423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a:ln>
                            <a:noFill/>
                          </a:ln>
                          <a:solidFill>
                            <a:schemeClr val="accent2"/>
                          </a:solidFill>
                          <a:effectLst/>
                          <a:latin typeface="Arial" charset="0"/>
                        </a:rPr>
                        <a:t>16</a:t>
                      </a:r>
                    </a:p>
                  </a:txBody>
                  <a:tcPr marL="192704" marR="192704" marT="34235" marB="3423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a:ln>
                            <a:noFill/>
                          </a:ln>
                          <a:solidFill>
                            <a:schemeClr val="accent2"/>
                          </a:solidFill>
                          <a:effectLst/>
                          <a:latin typeface="Arial" charset="0"/>
                        </a:rPr>
                        <a:t>9</a:t>
                      </a:r>
                    </a:p>
                  </a:txBody>
                  <a:tcPr marL="192704" marR="192704" marT="34235" marB="3423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a:ln>
                            <a:noFill/>
                          </a:ln>
                          <a:solidFill>
                            <a:schemeClr val="accent2"/>
                          </a:solidFill>
                          <a:effectLst/>
                          <a:latin typeface="Arial" charset="0"/>
                        </a:rPr>
                        <a:t>10</a:t>
                      </a:r>
                    </a:p>
                  </a:txBody>
                  <a:tcPr marL="192704" marR="192704" marT="34235" marB="3423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a:ln>
                            <a:noFill/>
                          </a:ln>
                          <a:solidFill>
                            <a:schemeClr val="accent2"/>
                          </a:solidFill>
                          <a:effectLst/>
                          <a:latin typeface="Arial" charset="0"/>
                        </a:rPr>
                        <a:t>14</a:t>
                      </a:r>
                    </a:p>
                  </a:txBody>
                  <a:tcPr marL="192704" marR="192704" marT="34235" marB="3423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a:ln>
                            <a:noFill/>
                          </a:ln>
                          <a:solidFill>
                            <a:schemeClr val="accent2"/>
                          </a:solidFill>
                          <a:effectLst/>
                          <a:latin typeface="Arial" charset="0"/>
                        </a:rPr>
                        <a:t>8</a:t>
                      </a:r>
                    </a:p>
                  </a:txBody>
                  <a:tcPr marL="192704" marR="192704" marT="34235" marB="3423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dirty="0">
                          <a:ln>
                            <a:noFill/>
                          </a:ln>
                          <a:solidFill>
                            <a:schemeClr val="accent2"/>
                          </a:solidFill>
                          <a:effectLst/>
                          <a:latin typeface="Arial" charset="0"/>
                        </a:rPr>
                        <a:t>7</a:t>
                      </a:r>
                    </a:p>
                  </a:txBody>
                  <a:tcPr marL="192704" marR="192704" marT="34235" marB="34235"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grpSp>
        <p:nvGrpSpPr>
          <p:cNvPr id="2" name="Group 27"/>
          <p:cNvGrpSpPr>
            <a:grpSpLocks/>
          </p:cNvGrpSpPr>
          <p:nvPr/>
        </p:nvGrpSpPr>
        <p:grpSpPr bwMode="auto">
          <a:xfrm>
            <a:off x="360036" y="1603864"/>
            <a:ext cx="2246710" cy="1533525"/>
            <a:chOff x="137" y="715"/>
            <a:chExt cx="1887" cy="1288"/>
          </a:xfrm>
        </p:grpSpPr>
        <p:sp>
          <p:nvSpPr>
            <p:cNvPr id="44200" name="Line 28"/>
            <p:cNvSpPr>
              <a:spLocks noChangeAspect="1" noChangeShapeType="1"/>
            </p:cNvSpPr>
            <p:nvPr/>
          </p:nvSpPr>
          <p:spPr bwMode="auto">
            <a:xfrm flipV="1">
              <a:off x="851" y="1653"/>
              <a:ext cx="259" cy="24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44201" name="Line 29"/>
            <p:cNvSpPr>
              <a:spLocks noChangeAspect="1" noChangeShapeType="1"/>
            </p:cNvSpPr>
            <p:nvPr/>
          </p:nvSpPr>
          <p:spPr bwMode="auto">
            <a:xfrm flipV="1">
              <a:off x="1318" y="1366"/>
              <a:ext cx="322" cy="30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44202" name="Line 30"/>
            <p:cNvSpPr>
              <a:spLocks noChangeAspect="1" noChangeShapeType="1"/>
            </p:cNvSpPr>
            <p:nvPr/>
          </p:nvSpPr>
          <p:spPr bwMode="auto">
            <a:xfrm rot="16200000" flipV="1">
              <a:off x="417" y="1611"/>
              <a:ext cx="322" cy="30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44203" name="Line 31"/>
            <p:cNvSpPr>
              <a:spLocks noChangeAspect="1" noChangeShapeType="1"/>
            </p:cNvSpPr>
            <p:nvPr/>
          </p:nvSpPr>
          <p:spPr bwMode="auto">
            <a:xfrm rot="16200000" flipV="1">
              <a:off x="758" y="1361"/>
              <a:ext cx="322" cy="30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44204" name="Line 32"/>
            <p:cNvSpPr>
              <a:spLocks noChangeAspect="1" noChangeShapeType="1"/>
            </p:cNvSpPr>
            <p:nvPr/>
          </p:nvSpPr>
          <p:spPr bwMode="auto">
            <a:xfrm rot="16200000" flipV="1">
              <a:off x="1154" y="909"/>
              <a:ext cx="806" cy="76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44205" name="Line 33"/>
            <p:cNvSpPr>
              <a:spLocks noChangeShapeType="1"/>
            </p:cNvSpPr>
            <p:nvPr/>
          </p:nvSpPr>
          <p:spPr bwMode="auto">
            <a:xfrm flipV="1">
              <a:off x="243" y="937"/>
              <a:ext cx="1008" cy="96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44206" name="Oval 34"/>
            <p:cNvSpPr>
              <a:spLocks noChangeArrowheads="1"/>
            </p:cNvSpPr>
            <p:nvPr/>
          </p:nvSpPr>
          <p:spPr bwMode="auto">
            <a:xfrm>
              <a:off x="387" y="1551"/>
              <a:ext cx="202" cy="202"/>
            </a:xfrm>
            <a:prstGeom prst="ellipse">
              <a:avLst/>
            </a:prstGeom>
            <a:solidFill>
              <a:schemeClr val="bg1"/>
            </a:solidFill>
            <a:ln w="1270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350">
                  <a:latin typeface="Arial" panose="020B0604020202020204" pitchFamily="34" charset="0"/>
                  <a:ea typeface="ＭＳ Ｐゴシック" panose="020B0600070205080204" pitchFamily="34" charset="-128"/>
                </a:rPr>
                <a:t>2</a:t>
              </a:r>
            </a:p>
          </p:txBody>
        </p:sp>
        <p:sp>
          <p:nvSpPr>
            <p:cNvPr id="44207" name="Oval 35"/>
            <p:cNvSpPr>
              <a:spLocks noChangeArrowheads="1"/>
            </p:cNvSpPr>
            <p:nvPr/>
          </p:nvSpPr>
          <p:spPr bwMode="auto">
            <a:xfrm>
              <a:off x="137" y="1801"/>
              <a:ext cx="202" cy="202"/>
            </a:xfrm>
            <a:prstGeom prst="ellipse">
              <a:avLst/>
            </a:prstGeom>
            <a:solidFill>
              <a:schemeClr val="bg1"/>
            </a:solidFill>
            <a:ln w="1270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350">
                  <a:latin typeface="Arial" panose="020B0604020202020204" pitchFamily="34" charset="0"/>
                  <a:ea typeface="ＭＳ Ｐゴシック" panose="020B0600070205080204" pitchFamily="34" charset="-128"/>
                </a:rPr>
                <a:t>14</a:t>
              </a:r>
            </a:p>
          </p:txBody>
        </p:sp>
        <p:sp>
          <p:nvSpPr>
            <p:cNvPr id="44208" name="Oval 36"/>
            <p:cNvSpPr>
              <a:spLocks noChangeArrowheads="1"/>
            </p:cNvSpPr>
            <p:nvPr/>
          </p:nvSpPr>
          <p:spPr bwMode="auto">
            <a:xfrm>
              <a:off x="579" y="1801"/>
              <a:ext cx="202" cy="202"/>
            </a:xfrm>
            <a:prstGeom prst="ellipse">
              <a:avLst/>
            </a:prstGeom>
            <a:solidFill>
              <a:schemeClr val="bg1"/>
            </a:solidFill>
            <a:ln w="1270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350">
                  <a:latin typeface="Arial" panose="020B0604020202020204" pitchFamily="34" charset="0"/>
                  <a:ea typeface="ＭＳ Ｐゴシック" panose="020B0600070205080204" pitchFamily="34" charset="-128"/>
                </a:rPr>
                <a:t>8</a:t>
              </a:r>
            </a:p>
          </p:txBody>
        </p:sp>
        <p:sp>
          <p:nvSpPr>
            <p:cNvPr id="44209" name="Oval 37"/>
            <p:cNvSpPr>
              <a:spLocks noChangeArrowheads="1"/>
            </p:cNvSpPr>
            <p:nvPr/>
          </p:nvSpPr>
          <p:spPr bwMode="auto">
            <a:xfrm>
              <a:off x="675" y="1273"/>
              <a:ext cx="202" cy="202"/>
            </a:xfrm>
            <a:prstGeom prst="ellipse">
              <a:avLst/>
            </a:prstGeom>
            <a:solidFill>
              <a:schemeClr val="bg1"/>
            </a:solidFill>
            <a:ln w="1270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350">
                  <a:latin typeface="Arial" panose="020B0604020202020204" pitchFamily="34" charset="0"/>
                  <a:ea typeface="ＭＳ Ｐゴシック" panose="020B0600070205080204" pitchFamily="34" charset="-128"/>
                </a:rPr>
                <a:t>1</a:t>
              </a:r>
            </a:p>
          </p:txBody>
        </p:sp>
        <p:sp>
          <p:nvSpPr>
            <p:cNvPr id="44210" name="Oval 38"/>
            <p:cNvSpPr>
              <a:spLocks noChangeArrowheads="1"/>
            </p:cNvSpPr>
            <p:nvPr/>
          </p:nvSpPr>
          <p:spPr bwMode="auto">
            <a:xfrm>
              <a:off x="963" y="1551"/>
              <a:ext cx="202" cy="202"/>
            </a:xfrm>
            <a:prstGeom prst="ellipse">
              <a:avLst/>
            </a:prstGeom>
            <a:solidFill>
              <a:schemeClr val="bg1"/>
            </a:solidFill>
            <a:ln w="38100">
              <a:solidFill>
                <a:srgbClr val="DD011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350">
                  <a:latin typeface="Arial" panose="020B0604020202020204" pitchFamily="34" charset="0"/>
                  <a:ea typeface="ＭＳ Ｐゴシック" panose="020B0600070205080204" pitchFamily="34" charset="-128"/>
                </a:rPr>
                <a:t>16</a:t>
              </a:r>
            </a:p>
          </p:txBody>
        </p:sp>
        <p:sp>
          <p:nvSpPr>
            <p:cNvPr id="44211" name="Oval 39"/>
            <p:cNvSpPr>
              <a:spLocks noChangeArrowheads="1"/>
            </p:cNvSpPr>
            <p:nvPr/>
          </p:nvSpPr>
          <p:spPr bwMode="auto">
            <a:xfrm>
              <a:off x="819" y="1801"/>
              <a:ext cx="202" cy="202"/>
            </a:xfrm>
            <a:prstGeom prst="ellipse">
              <a:avLst/>
            </a:prstGeom>
            <a:solidFill>
              <a:schemeClr val="bg1"/>
            </a:solidFill>
            <a:ln w="1270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350">
                  <a:latin typeface="Arial" panose="020B0604020202020204" pitchFamily="34" charset="0"/>
                  <a:ea typeface="ＭＳ Ｐゴシック" panose="020B0600070205080204" pitchFamily="34" charset="-128"/>
                </a:rPr>
                <a:t>7</a:t>
              </a:r>
            </a:p>
          </p:txBody>
        </p:sp>
        <p:sp>
          <p:nvSpPr>
            <p:cNvPr id="44212" name="Oval 40"/>
            <p:cNvSpPr>
              <a:spLocks noChangeArrowheads="1"/>
            </p:cNvSpPr>
            <p:nvPr/>
          </p:nvSpPr>
          <p:spPr bwMode="auto">
            <a:xfrm>
              <a:off x="1131" y="841"/>
              <a:ext cx="202" cy="202"/>
            </a:xfrm>
            <a:prstGeom prst="ellipse">
              <a:avLst/>
            </a:prstGeom>
            <a:solidFill>
              <a:schemeClr val="bg1"/>
            </a:solidFill>
            <a:ln w="1270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350">
                  <a:latin typeface="Arial" panose="020B0604020202020204" pitchFamily="34" charset="0"/>
                  <a:ea typeface="ＭＳ Ｐゴシック" panose="020B0600070205080204" pitchFamily="34" charset="-128"/>
                </a:rPr>
                <a:t>4</a:t>
              </a:r>
            </a:p>
          </p:txBody>
        </p:sp>
        <p:sp>
          <p:nvSpPr>
            <p:cNvPr id="44213" name="Oval 41"/>
            <p:cNvSpPr>
              <a:spLocks noChangeArrowheads="1"/>
            </p:cNvSpPr>
            <p:nvPr/>
          </p:nvSpPr>
          <p:spPr bwMode="auto">
            <a:xfrm>
              <a:off x="1537" y="1273"/>
              <a:ext cx="202" cy="202"/>
            </a:xfrm>
            <a:prstGeom prst="ellipse">
              <a:avLst/>
            </a:prstGeom>
            <a:solidFill>
              <a:schemeClr val="bg1"/>
            </a:solidFill>
            <a:ln w="1270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350">
                  <a:latin typeface="Arial" panose="020B0604020202020204" pitchFamily="34" charset="0"/>
                  <a:ea typeface="ＭＳ Ｐゴシック" panose="020B0600070205080204" pitchFamily="34" charset="-128"/>
                </a:rPr>
                <a:t>3</a:t>
              </a:r>
            </a:p>
          </p:txBody>
        </p:sp>
        <p:sp>
          <p:nvSpPr>
            <p:cNvPr id="44214" name="Oval 42"/>
            <p:cNvSpPr>
              <a:spLocks noChangeArrowheads="1"/>
            </p:cNvSpPr>
            <p:nvPr/>
          </p:nvSpPr>
          <p:spPr bwMode="auto">
            <a:xfrm>
              <a:off x="1213" y="1551"/>
              <a:ext cx="202" cy="202"/>
            </a:xfrm>
            <a:prstGeom prst="ellipse">
              <a:avLst/>
            </a:prstGeom>
            <a:solidFill>
              <a:schemeClr val="bg1"/>
            </a:solidFill>
            <a:ln w="1270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350">
                  <a:latin typeface="Arial" panose="020B0604020202020204" pitchFamily="34" charset="0"/>
                  <a:ea typeface="ＭＳ Ｐゴシック" panose="020B0600070205080204" pitchFamily="34" charset="-128"/>
                </a:rPr>
                <a:t>9</a:t>
              </a:r>
            </a:p>
          </p:txBody>
        </p:sp>
        <p:sp>
          <p:nvSpPr>
            <p:cNvPr id="44215" name="Oval 43"/>
            <p:cNvSpPr>
              <a:spLocks noChangeArrowheads="1"/>
            </p:cNvSpPr>
            <p:nvPr/>
          </p:nvSpPr>
          <p:spPr bwMode="auto">
            <a:xfrm>
              <a:off x="1789" y="1551"/>
              <a:ext cx="202" cy="202"/>
            </a:xfrm>
            <a:prstGeom prst="ellipse">
              <a:avLst/>
            </a:prstGeom>
            <a:solidFill>
              <a:schemeClr val="bg1"/>
            </a:solidFill>
            <a:ln w="1270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350">
                  <a:latin typeface="Arial" panose="020B0604020202020204" pitchFamily="34" charset="0"/>
                  <a:ea typeface="ＭＳ Ｐゴシック" panose="020B0600070205080204" pitchFamily="34" charset="-128"/>
                </a:rPr>
                <a:t>10</a:t>
              </a:r>
            </a:p>
          </p:txBody>
        </p:sp>
        <p:sp>
          <p:nvSpPr>
            <p:cNvPr id="44216" name="Text Box 44"/>
            <p:cNvSpPr txBox="1">
              <a:spLocks noChangeArrowheads="1"/>
            </p:cNvSpPr>
            <p:nvPr/>
          </p:nvSpPr>
          <p:spPr bwMode="auto">
            <a:xfrm>
              <a:off x="1152" y="715"/>
              <a:ext cx="200"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750">
                  <a:latin typeface="Arial" panose="020B0604020202020204" pitchFamily="34" charset="0"/>
                  <a:ea typeface="ＭＳ Ｐゴシック" panose="020B0600070205080204" pitchFamily="34" charset="-128"/>
                </a:rPr>
                <a:t>0</a:t>
              </a:r>
            </a:p>
          </p:txBody>
        </p:sp>
        <p:sp>
          <p:nvSpPr>
            <p:cNvPr id="44217" name="Text Box 45"/>
            <p:cNvSpPr txBox="1">
              <a:spLocks noChangeArrowheads="1"/>
            </p:cNvSpPr>
            <p:nvPr/>
          </p:nvSpPr>
          <p:spPr bwMode="auto">
            <a:xfrm>
              <a:off x="699" y="1148"/>
              <a:ext cx="200"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750">
                  <a:latin typeface="Arial" panose="020B0604020202020204" pitchFamily="34" charset="0"/>
                  <a:ea typeface="ＭＳ Ｐゴシック" panose="020B0600070205080204" pitchFamily="34" charset="-128"/>
                </a:rPr>
                <a:t>1</a:t>
              </a:r>
            </a:p>
          </p:txBody>
        </p:sp>
        <p:sp>
          <p:nvSpPr>
            <p:cNvPr id="44218" name="Text Box 46"/>
            <p:cNvSpPr txBox="1">
              <a:spLocks noChangeArrowheads="1"/>
            </p:cNvSpPr>
            <p:nvPr/>
          </p:nvSpPr>
          <p:spPr bwMode="auto">
            <a:xfrm>
              <a:off x="1552" y="1148"/>
              <a:ext cx="200"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750">
                  <a:latin typeface="Arial" panose="020B0604020202020204" pitchFamily="34" charset="0"/>
                  <a:ea typeface="ＭＳ Ｐゴシック" panose="020B0600070205080204" pitchFamily="34" charset="-128"/>
                </a:rPr>
                <a:t>2</a:t>
              </a:r>
            </a:p>
          </p:txBody>
        </p:sp>
        <p:sp>
          <p:nvSpPr>
            <p:cNvPr id="44219" name="Text Box 47"/>
            <p:cNvSpPr txBox="1">
              <a:spLocks noChangeArrowheads="1"/>
            </p:cNvSpPr>
            <p:nvPr/>
          </p:nvSpPr>
          <p:spPr bwMode="auto">
            <a:xfrm>
              <a:off x="406" y="1423"/>
              <a:ext cx="200"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750">
                  <a:latin typeface="Arial" panose="020B0604020202020204" pitchFamily="34" charset="0"/>
                  <a:ea typeface="ＭＳ Ｐゴシック" panose="020B0600070205080204" pitchFamily="34" charset="-128"/>
                </a:rPr>
                <a:t>3</a:t>
              </a:r>
            </a:p>
          </p:txBody>
        </p:sp>
        <p:sp>
          <p:nvSpPr>
            <p:cNvPr id="44220" name="Text Box 48"/>
            <p:cNvSpPr txBox="1">
              <a:spLocks noChangeArrowheads="1"/>
            </p:cNvSpPr>
            <p:nvPr/>
          </p:nvSpPr>
          <p:spPr bwMode="auto">
            <a:xfrm>
              <a:off x="992" y="1423"/>
              <a:ext cx="200"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750">
                  <a:latin typeface="Arial" panose="020B0604020202020204" pitchFamily="34" charset="0"/>
                  <a:ea typeface="ＭＳ Ｐゴシック" panose="020B0600070205080204" pitchFamily="34" charset="-128"/>
                </a:rPr>
                <a:t>4</a:t>
              </a:r>
            </a:p>
          </p:txBody>
        </p:sp>
        <p:sp>
          <p:nvSpPr>
            <p:cNvPr id="44221" name="Text Box 49"/>
            <p:cNvSpPr txBox="1">
              <a:spLocks noChangeArrowheads="1"/>
            </p:cNvSpPr>
            <p:nvPr/>
          </p:nvSpPr>
          <p:spPr bwMode="auto">
            <a:xfrm>
              <a:off x="1237" y="1423"/>
              <a:ext cx="200"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750">
                  <a:latin typeface="Arial" panose="020B0604020202020204" pitchFamily="34" charset="0"/>
                  <a:ea typeface="ＭＳ Ｐゴシック" panose="020B0600070205080204" pitchFamily="34" charset="-128"/>
                </a:rPr>
                <a:t>5</a:t>
              </a:r>
            </a:p>
          </p:txBody>
        </p:sp>
        <p:sp>
          <p:nvSpPr>
            <p:cNvPr id="44222" name="Text Box 50"/>
            <p:cNvSpPr txBox="1">
              <a:spLocks noChangeArrowheads="1"/>
            </p:cNvSpPr>
            <p:nvPr/>
          </p:nvSpPr>
          <p:spPr bwMode="auto">
            <a:xfrm>
              <a:off x="1824" y="1423"/>
              <a:ext cx="200"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750">
                  <a:latin typeface="Arial" panose="020B0604020202020204" pitchFamily="34" charset="0"/>
                  <a:ea typeface="ＭＳ Ｐゴシック" panose="020B0600070205080204" pitchFamily="34" charset="-128"/>
                </a:rPr>
                <a:t>6</a:t>
              </a:r>
            </a:p>
          </p:txBody>
        </p:sp>
        <p:sp>
          <p:nvSpPr>
            <p:cNvPr id="44223" name="Text Box 51"/>
            <p:cNvSpPr txBox="1">
              <a:spLocks noChangeArrowheads="1"/>
            </p:cNvSpPr>
            <p:nvPr/>
          </p:nvSpPr>
          <p:spPr bwMode="auto">
            <a:xfrm>
              <a:off x="150" y="1664"/>
              <a:ext cx="200"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750">
                  <a:latin typeface="Arial" panose="020B0604020202020204" pitchFamily="34" charset="0"/>
                  <a:ea typeface="ＭＳ Ｐゴシック" panose="020B0600070205080204" pitchFamily="34" charset="-128"/>
                </a:rPr>
                <a:t>7</a:t>
              </a:r>
            </a:p>
          </p:txBody>
        </p:sp>
        <p:sp>
          <p:nvSpPr>
            <p:cNvPr id="44224" name="Text Box 52"/>
            <p:cNvSpPr txBox="1">
              <a:spLocks noChangeArrowheads="1"/>
            </p:cNvSpPr>
            <p:nvPr/>
          </p:nvSpPr>
          <p:spPr bwMode="auto">
            <a:xfrm>
              <a:off x="603" y="1664"/>
              <a:ext cx="200"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750">
                  <a:latin typeface="Arial" panose="020B0604020202020204" pitchFamily="34" charset="0"/>
                  <a:ea typeface="ＭＳ Ｐゴシック" panose="020B0600070205080204" pitchFamily="34" charset="-128"/>
                </a:rPr>
                <a:t>8</a:t>
              </a:r>
            </a:p>
          </p:txBody>
        </p:sp>
        <p:sp>
          <p:nvSpPr>
            <p:cNvPr id="44225" name="Text Box 53"/>
            <p:cNvSpPr txBox="1">
              <a:spLocks noChangeArrowheads="1"/>
            </p:cNvSpPr>
            <p:nvPr/>
          </p:nvSpPr>
          <p:spPr bwMode="auto">
            <a:xfrm>
              <a:off x="808" y="1664"/>
              <a:ext cx="200"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750">
                  <a:latin typeface="Arial" panose="020B0604020202020204" pitchFamily="34" charset="0"/>
                  <a:ea typeface="ＭＳ Ｐゴシック" panose="020B0600070205080204" pitchFamily="34" charset="-128"/>
                </a:rPr>
                <a:t>9</a:t>
              </a:r>
            </a:p>
          </p:txBody>
        </p:sp>
      </p:grpSp>
      <p:grpSp>
        <p:nvGrpSpPr>
          <p:cNvPr id="3" name="Group 54"/>
          <p:cNvGrpSpPr>
            <a:grpSpLocks/>
          </p:cNvGrpSpPr>
          <p:nvPr/>
        </p:nvGrpSpPr>
        <p:grpSpPr bwMode="auto">
          <a:xfrm>
            <a:off x="757704" y="3207843"/>
            <a:ext cx="2246710" cy="1533525"/>
            <a:chOff x="137" y="2528"/>
            <a:chExt cx="1887" cy="1288"/>
          </a:xfrm>
        </p:grpSpPr>
        <p:sp>
          <p:nvSpPr>
            <p:cNvPr id="44174" name="Line 55"/>
            <p:cNvSpPr>
              <a:spLocks noChangeAspect="1" noChangeShapeType="1"/>
            </p:cNvSpPr>
            <p:nvPr/>
          </p:nvSpPr>
          <p:spPr bwMode="auto">
            <a:xfrm flipV="1">
              <a:off x="851" y="3466"/>
              <a:ext cx="259" cy="24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44175" name="Line 56"/>
            <p:cNvSpPr>
              <a:spLocks noChangeAspect="1" noChangeShapeType="1"/>
            </p:cNvSpPr>
            <p:nvPr/>
          </p:nvSpPr>
          <p:spPr bwMode="auto">
            <a:xfrm flipV="1">
              <a:off x="1318" y="3179"/>
              <a:ext cx="322" cy="30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44176" name="Line 57"/>
            <p:cNvSpPr>
              <a:spLocks noChangeAspect="1" noChangeShapeType="1"/>
            </p:cNvSpPr>
            <p:nvPr/>
          </p:nvSpPr>
          <p:spPr bwMode="auto">
            <a:xfrm rot="16200000" flipV="1">
              <a:off x="417" y="3424"/>
              <a:ext cx="322" cy="30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44177" name="Line 58"/>
            <p:cNvSpPr>
              <a:spLocks noChangeAspect="1" noChangeShapeType="1"/>
            </p:cNvSpPr>
            <p:nvPr/>
          </p:nvSpPr>
          <p:spPr bwMode="auto">
            <a:xfrm rot="16200000" flipV="1">
              <a:off x="758" y="3174"/>
              <a:ext cx="322" cy="30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44178" name="Line 59"/>
            <p:cNvSpPr>
              <a:spLocks noChangeAspect="1" noChangeShapeType="1"/>
            </p:cNvSpPr>
            <p:nvPr/>
          </p:nvSpPr>
          <p:spPr bwMode="auto">
            <a:xfrm rot="16200000" flipV="1">
              <a:off x="1154" y="2722"/>
              <a:ext cx="806" cy="76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44179" name="Line 60"/>
            <p:cNvSpPr>
              <a:spLocks noChangeShapeType="1"/>
            </p:cNvSpPr>
            <p:nvPr/>
          </p:nvSpPr>
          <p:spPr bwMode="auto">
            <a:xfrm flipV="1">
              <a:off x="243" y="2750"/>
              <a:ext cx="1008" cy="96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44180" name="Oval 61"/>
            <p:cNvSpPr>
              <a:spLocks noChangeArrowheads="1"/>
            </p:cNvSpPr>
            <p:nvPr/>
          </p:nvSpPr>
          <p:spPr bwMode="auto">
            <a:xfrm>
              <a:off x="387" y="3364"/>
              <a:ext cx="202" cy="202"/>
            </a:xfrm>
            <a:prstGeom prst="ellipse">
              <a:avLst/>
            </a:prstGeom>
            <a:solidFill>
              <a:schemeClr val="bg1"/>
            </a:solidFill>
            <a:ln w="1270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350">
                  <a:latin typeface="Arial" panose="020B0604020202020204" pitchFamily="34" charset="0"/>
                  <a:ea typeface="ＭＳ Ｐゴシック" panose="020B0600070205080204" pitchFamily="34" charset="-128"/>
                </a:rPr>
                <a:t>14</a:t>
              </a:r>
            </a:p>
          </p:txBody>
        </p:sp>
        <p:sp>
          <p:nvSpPr>
            <p:cNvPr id="44181" name="Oval 62"/>
            <p:cNvSpPr>
              <a:spLocks noChangeArrowheads="1"/>
            </p:cNvSpPr>
            <p:nvPr/>
          </p:nvSpPr>
          <p:spPr bwMode="auto">
            <a:xfrm>
              <a:off x="137" y="3614"/>
              <a:ext cx="202" cy="202"/>
            </a:xfrm>
            <a:prstGeom prst="ellipse">
              <a:avLst/>
            </a:prstGeom>
            <a:solidFill>
              <a:schemeClr val="bg1"/>
            </a:solidFill>
            <a:ln w="1270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350">
                  <a:latin typeface="Arial" panose="020B0604020202020204" pitchFamily="34" charset="0"/>
                  <a:ea typeface="ＭＳ Ｐゴシック" panose="020B0600070205080204" pitchFamily="34" charset="-128"/>
                </a:rPr>
                <a:t>2</a:t>
              </a:r>
            </a:p>
          </p:txBody>
        </p:sp>
        <p:sp>
          <p:nvSpPr>
            <p:cNvPr id="44182" name="Oval 63"/>
            <p:cNvSpPr>
              <a:spLocks noChangeArrowheads="1"/>
            </p:cNvSpPr>
            <p:nvPr/>
          </p:nvSpPr>
          <p:spPr bwMode="auto">
            <a:xfrm>
              <a:off x="579" y="3614"/>
              <a:ext cx="202" cy="202"/>
            </a:xfrm>
            <a:prstGeom prst="ellipse">
              <a:avLst/>
            </a:prstGeom>
            <a:solidFill>
              <a:schemeClr val="bg1"/>
            </a:solidFill>
            <a:ln w="1270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350">
                  <a:latin typeface="Arial" panose="020B0604020202020204" pitchFamily="34" charset="0"/>
                  <a:ea typeface="ＭＳ Ｐゴシック" panose="020B0600070205080204" pitchFamily="34" charset="-128"/>
                </a:rPr>
                <a:t>8</a:t>
              </a:r>
            </a:p>
          </p:txBody>
        </p:sp>
        <p:sp>
          <p:nvSpPr>
            <p:cNvPr id="44183" name="Oval 64"/>
            <p:cNvSpPr>
              <a:spLocks noChangeArrowheads="1"/>
            </p:cNvSpPr>
            <p:nvPr/>
          </p:nvSpPr>
          <p:spPr bwMode="auto">
            <a:xfrm>
              <a:off x="675" y="3086"/>
              <a:ext cx="202" cy="202"/>
            </a:xfrm>
            <a:prstGeom prst="ellipse">
              <a:avLst/>
            </a:prstGeom>
            <a:solidFill>
              <a:schemeClr val="bg1"/>
            </a:solidFill>
            <a:ln w="38100">
              <a:solidFill>
                <a:srgbClr val="DD011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350">
                  <a:latin typeface="Arial" panose="020B0604020202020204" pitchFamily="34" charset="0"/>
                  <a:ea typeface="ＭＳ Ｐゴシック" panose="020B0600070205080204" pitchFamily="34" charset="-128"/>
                </a:rPr>
                <a:t>1</a:t>
              </a:r>
            </a:p>
          </p:txBody>
        </p:sp>
        <p:sp>
          <p:nvSpPr>
            <p:cNvPr id="44184" name="Oval 65"/>
            <p:cNvSpPr>
              <a:spLocks noChangeArrowheads="1"/>
            </p:cNvSpPr>
            <p:nvPr/>
          </p:nvSpPr>
          <p:spPr bwMode="auto">
            <a:xfrm>
              <a:off x="963" y="3364"/>
              <a:ext cx="202" cy="202"/>
            </a:xfrm>
            <a:prstGeom prst="ellipse">
              <a:avLst/>
            </a:prstGeom>
            <a:solidFill>
              <a:schemeClr val="bg1"/>
            </a:solidFill>
            <a:ln w="1270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350">
                  <a:latin typeface="Arial" panose="020B0604020202020204" pitchFamily="34" charset="0"/>
                  <a:ea typeface="ＭＳ Ｐゴシック" panose="020B0600070205080204" pitchFamily="34" charset="-128"/>
                </a:rPr>
                <a:t>16</a:t>
              </a:r>
            </a:p>
          </p:txBody>
        </p:sp>
        <p:sp>
          <p:nvSpPr>
            <p:cNvPr id="44185" name="Oval 66"/>
            <p:cNvSpPr>
              <a:spLocks noChangeArrowheads="1"/>
            </p:cNvSpPr>
            <p:nvPr/>
          </p:nvSpPr>
          <p:spPr bwMode="auto">
            <a:xfrm>
              <a:off x="819" y="3614"/>
              <a:ext cx="202" cy="202"/>
            </a:xfrm>
            <a:prstGeom prst="ellipse">
              <a:avLst/>
            </a:prstGeom>
            <a:solidFill>
              <a:schemeClr val="bg1"/>
            </a:solidFill>
            <a:ln w="1270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350">
                  <a:latin typeface="Arial" panose="020B0604020202020204" pitchFamily="34" charset="0"/>
                  <a:ea typeface="ＭＳ Ｐゴシック" panose="020B0600070205080204" pitchFamily="34" charset="-128"/>
                </a:rPr>
                <a:t>7</a:t>
              </a:r>
            </a:p>
          </p:txBody>
        </p:sp>
        <p:sp>
          <p:nvSpPr>
            <p:cNvPr id="44186" name="Oval 67"/>
            <p:cNvSpPr>
              <a:spLocks noChangeArrowheads="1"/>
            </p:cNvSpPr>
            <p:nvPr/>
          </p:nvSpPr>
          <p:spPr bwMode="auto">
            <a:xfrm>
              <a:off x="1131" y="2654"/>
              <a:ext cx="202" cy="202"/>
            </a:xfrm>
            <a:prstGeom prst="ellipse">
              <a:avLst/>
            </a:prstGeom>
            <a:solidFill>
              <a:schemeClr val="bg1"/>
            </a:solidFill>
            <a:ln w="1270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350">
                  <a:latin typeface="Arial" panose="020B0604020202020204" pitchFamily="34" charset="0"/>
                  <a:ea typeface="ＭＳ Ｐゴシック" panose="020B0600070205080204" pitchFamily="34" charset="-128"/>
                </a:rPr>
                <a:t>4</a:t>
              </a:r>
            </a:p>
          </p:txBody>
        </p:sp>
        <p:sp>
          <p:nvSpPr>
            <p:cNvPr id="44187" name="Oval 68"/>
            <p:cNvSpPr>
              <a:spLocks noChangeArrowheads="1"/>
            </p:cNvSpPr>
            <p:nvPr/>
          </p:nvSpPr>
          <p:spPr bwMode="auto">
            <a:xfrm>
              <a:off x="1537" y="3086"/>
              <a:ext cx="202" cy="202"/>
            </a:xfrm>
            <a:prstGeom prst="ellipse">
              <a:avLst/>
            </a:prstGeom>
            <a:solidFill>
              <a:schemeClr val="bg1"/>
            </a:solidFill>
            <a:ln w="1270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350">
                  <a:latin typeface="Arial" panose="020B0604020202020204" pitchFamily="34" charset="0"/>
                  <a:ea typeface="ＭＳ Ｐゴシック" panose="020B0600070205080204" pitchFamily="34" charset="-128"/>
                </a:rPr>
                <a:t>10</a:t>
              </a:r>
            </a:p>
          </p:txBody>
        </p:sp>
        <p:sp>
          <p:nvSpPr>
            <p:cNvPr id="44188" name="Oval 69"/>
            <p:cNvSpPr>
              <a:spLocks noChangeArrowheads="1"/>
            </p:cNvSpPr>
            <p:nvPr/>
          </p:nvSpPr>
          <p:spPr bwMode="auto">
            <a:xfrm>
              <a:off x="1213" y="3364"/>
              <a:ext cx="202" cy="202"/>
            </a:xfrm>
            <a:prstGeom prst="ellipse">
              <a:avLst/>
            </a:prstGeom>
            <a:solidFill>
              <a:schemeClr val="bg1"/>
            </a:solidFill>
            <a:ln w="1270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350">
                  <a:latin typeface="Arial" panose="020B0604020202020204" pitchFamily="34" charset="0"/>
                  <a:ea typeface="ＭＳ Ｐゴシック" panose="020B0600070205080204" pitchFamily="34" charset="-128"/>
                </a:rPr>
                <a:t>9</a:t>
              </a:r>
            </a:p>
          </p:txBody>
        </p:sp>
        <p:sp>
          <p:nvSpPr>
            <p:cNvPr id="44189" name="Oval 70"/>
            <p:cNvSpPr>
              <a:spLocks noChangeArrowheads="1"/>
            </p:cNvSpPr>
            <p:nvPr/>
          </p:nvSpPr>
          <p:spPr bwMode="auto">
            <a:xfrm>
              <a:off x="1789" y="3364"/>
              <a:ext cx="202" cy="202"/>
            </a:xfrm>
            <a:prstGeom prst="ellipse">
              <a:avLst/>
            </a:prstGeom>
            <a:solidFill>
              <a:schemeClr val="bg1"/>
            </a:solidFill>
            <a:ln w="1270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350">
                  <a:latin typeface="Arial" panose="020B0604020202020204" pitchFamily="34" charset="0"/>
                  <a:ea typeface="ＭＳ Ｐゴシック" panose="020B0600070205080204" pitchFamily="34" charset="-128"/>
                </a:rPr>
                <a:t>3</a:t>
              </a:r>
            </a:p>
          </p:txBody>
        </p:sp>
        <p:sp>
          <p:nvSpPr>
            <p:cNvPr id="44190" name="Text Box 71"/>
            <p:cNvSpPr txBox="1">
              <a:spLocks noChangeArrowheads="1"/>
            </p:cNvSpPr>
            <p:nvPr/>
          </p:nvSpPr>
          <p:spPr bwMode="auto">
            <a:xfrm>
              <a:off x="1152" y="2528"/>
              <a:ext cx="200"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750">
                  <a:latin typeface="Arial" panose="020B0604020202020204" pitchFamily="34" charset="0"/>
                  <a:ea typeface="ＭＳ Ｐゴシック" panose="020B0600070205080204" pitchFamily="34" charset="-128"/>
                </a:rPr>
                <a:t>0</a:t>
              </a:r>
            </a:p>
          </p:txBody>
        </p:sp>
        <p:sp>
          <p:nvSpPr>
            <p:cNvPr id="44191" name="Text Box 72"/>
            <p:cNvSpPr txBox="1">
              <a:spLocks noChangeArrowheads="1"/>
            </p:cNvSpPr>
            <p:nvPr/>
          </p:nvSpPr>
          <p:spPr bwMode="auto">
            <a:xfrm>
              <a:off x="699" y="2961"/>
              <a:ext cx="200"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750">
                  <a:latin typeface="Arial" panose="020B0604020202020204" pitchFamily="34" charset="0"/>
                  <a:ea typeface="ＭＳ Ｐゴシック" panose="020B0600070205080204" pitchFamily="34" charset="-128"/>
                </a:rPr>
                <a:t>1</a:t>
              </a:r>
            </a:p>
          </p:txBody>
        </p:sp>
        <p:sp>
          <p:nvSpPr>
            <p:cNvPr id="44192" name="Text Box 73"/>
            <p:cNvSpPr txBox="1">
              <a:spLocks noChangeArrowheads="1"/>
            </p:cNvSpPr>
            <p:nvPr/>
          </p:nvSpPr>
          <p:spPr bwMode="auto">
            <a:xfrm>
              <a:off x="1552" y="2961"/>
              <a:ext cx="200"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750">
                  <a:latin typeface="Arial" panose="020B0604020202020204" pitchFamily="34" charset="0"/>
                  <a:ea typeface="ＭＳ Ｐゴシック" panose="020B0600070205080204" pitchFamily="34" charset="-128"/>
                </a:rPr>
                <a:t>2</a:t>
              </a:r>
            </a:p>
          </p:txBody>
        </p:sp>
        <p:sp>
          <p:nvSpPr>
            <p:cNvPr id="44193" name="Text Box 74"/>
            <p:cNvSpPr txBox="1">
              <a:spLocks noChangeArrowheads="1"/>
            </p:cNvSpPr>
            <p:nvPr/>
          </p:nvSpPr>
          <p:spPr bwMode="auto">
            <a:xfrm>
              <a:off x="406" y="3236"/>
              <a:ext cx="200"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750">
                  <a:latin typeface="Arial" panose="020B0604020202020204" pitchFamily="34" charset="0"/>
                  <a:ea typeface="ＭＳ Ｐゴシック" panose="020B0600070205080204" pitchFamily="34" charset="-128"/>
                </a:rPr>
                <a:t>3</a:t>
              </a:r>
            </a:p>
          </p:txBody>
        </p:sp>
        <p:sp>
          <p:nvSpPr>
            <p:cNvPr id="44194" name="Text Box 75"/>
            <p:cNvSpPr txBox="1">
              <a:spLocks noChangeArrowheads="1"/>
            </p:cNvSpPr>
            <p:nvPr/>
          </p:nvSpPr>
          <p:spPr bwMode="auto">
            <a:xfrm>
              <a:off x="992" y="3236"/>
              <a:ext cx="200"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750">
                  <a:latin typeface="Arial" panose="020B0604020202020204" pitchFamily="34" charset="0"/>
                  <a:ea typeface="ＭＳ Ｐゴシック" panose="020B0600070205080204" pitchFamily="34" charset="-128"/>
                </a:rPr>
                <a:t>4</a:t>
              </a:r>
            </a:p>
          </p:txBody>
        </p:sp>
        <p:sp>
          <p:nvSpPr>
            <p:cNvPr id="44195" name="Text Box 76"/>
            <p:cNvSpPr txBox="1">
              <a:spLocks noChangeArrowheads="1"/>
            </p:cNvSpPr>
            <p:nvPr/>
          </p:nvSpPr>
          <p:spPr bwMode="auto">
            <a:xfrm>
              <a:off x="1237" y="3236"/>
              <a:ext cx="200"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750">
                  <a:latin typeface="Arial" panose="020B0604020202020204" pitchFamily="34" charset="0"/>
                  <a:ea typeface="ＭＳ Ｐゴシック" panose="020B0600070205080204" pitchFamily="34" charset="-128"/>
                </a:rPr>
                <a:t>5</a:t>
              </a:r>
            </a:p>
          </p:txBody>
        </p:sp>
        <p:sp>
          <p:nvSpPr>
            <p:cNvPr id="44196" name="Text Box 77"/>
            <p:cNvSpPr txBox="1">
              <a:spLocks noChangeArrowheads="1"/>
            </p:cNvSpPr>
            <p:nvPr/>
          </p:nvSpPr>
          <p:spPr bwMode="auto">
            <a:xfrm>
              <a:off x="1824" y="3236"/>
              <a:ext cx="200"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750">
                  <a:latin typeface="Arial" panose="020B0604020202020204" pitchFamily="34" charset="0"/>
                  <a:ea typeface="ＭＳ Ｐゴシック" panose="020B0600070205080204" pitchFamily="34" charset="-128"/>
                </a:rPr>
                <a:t>6</a:t>
              </a:r>
            </a:p>
          </p:txBody>
        </p:sp>
        <p:sp>
          <p:nvSpPr>
            <p:cNvPr id="44197" name="Text Box 78"/>
            <p:cNvSpPr txBox="1">
              <a:spLocks noChangeArrowheads="1"/>
            </p:cNvSpPr>
            <p:nvPr/>
          </p:nvSpPr>
          <p:spPr bwMode="auto">
            <a:xfrm>
              <a:off x="150" y="3477"/>
              <a:ext cx="200"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750">
                  <a:latin typeface="Arial" panose="020B0604020202020204" pitchFamily="34" charset="0"/>
                  <a:ea typeface="ＭＳ Ｐゴシック" panose="020B0600070205080204" pitchFamily="34" charset="-128"/>
                </a:rPr>
                <a:t>7</a:t>
              </a:r>
            </a:p>
          </p:txBody>
        </p:sp>
        <p:sp>
          <p:nvSpPr>
            <p:cNvPr id="44198" name="Text Box 79"/>
            <p:cNvSpPr txBox="1">
              <a:spLocks noChangeArrowheads="1"/>
            </p:cNvSpPr>
            <p:nvPr/>
          </p:nvSpPr>
          <p:spPr bwMode="auto">
            <a:xfrm>
              <a:off x="603" y="3477"/>
              <a:ext cx="200"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750">
                  <a:latin typeface="Arial" panose="020B0604020202020204" pitchFamily="34" charset="0"/>
                  <a:ea typeface="ＭＳ Ｐゴシック" panose="020B0600070205080204" pitchFamily="34" charset="-128"/>
                </a:rPr>
                <a:t>8</a:t>
              </a:r>
            </a:p>
          </p:txBody>
        </p:sp>
        <p:sp>
          <p:nvSpPr>
            <p:cNvPr id="44199" name="Text Box 80"/>
            <p:cNvSpPr txBox="1">
              <a:spLocks noChangeArrowheads="1"/>
            </p:cNvSpPr>
            <p:nvPr/>
          </p:nvSpPr>
          <p:spPr bwMode="auto">
            <a:xfrm>
              <a:off x="808" y="3477"/>
              <a:ext cx="200"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750">
                  <a:latin typeface="Arial" panose="020B0604020202020204" pitchFamily="34" charset="0"/>
                  <a:ea typeface="ＭＳ Ｐゴシック" panose="020B0600070205080204" pitchFamily="34" charset="-128"/>
                </a:rPr>
                <a:t>9</a:t>
              </a:r>
            </a:p>
          </p:txBody>
        </p:sp>
      </p:grpSp>
      <p:grpSp>
        <p:nvGrpSpPr>
          <p:cNvPr id="4" name="Group 81"/>
          <p:cNvGrpSpPr>
            <a:grpSpLocks/>
          </p:cNvGrpSpPr>
          <p:nvPr/>
        </p:nvGrpSpPr>
        <p:grpSpPr bwMode="auto">
          <a:xfrm>
            <a:off x="3011506" y="1603864"/>
            <a:ext cx="2246710" cy="1533525"/>
            <a:chOff x="1940" y="715"/>
            <a:chExt cx="1887" cy="1288"/>
          </a:xfrm>
        </p:grpSpPr>
        <p:sp>
          <p:nvSpPr>
            <p:cNvPr id="44148" name="Line 82"/>
            <p:cNvSpPr>
              <a:spLocks noChangeAspect="1" noChangeShapeType="1"/>
            </p:cNvSpPr>
            <p:nvPr/>
          </p:nvSpPr>
          <p:spPr bwMode="auto">
            <a:xfrm flipV="1">
              <a:off x="2654" y="1653"/>
              <a:ext cx="259" cy="24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44149" name="Line 83"/>
            <p:cNvSpPr>
              <a:spLocks noChangeAspect="1" noChangeShapeType="1"/>
            </p:cNvSpPr>
            <p:nvPr/>
          </p:nvSpPr>
          <p:spPr bwMode="auto">
            <a:xfrm flipV="1">
              <a:off x="3121" y="1366"/>
              <a:ext cx="322" cy="30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44150" name="Line 84"/>
            <p:cNvSpPr>
              <a:spLocks noChangeAspect="1" noChangeShapeType="1"/>
            </p:cNvSpPr>
            <p:nvPr/>
          </p:nvSpPr>
          <p:spPr bwMode="auto">
            <a:xfrm rot="16200000" flipV="1">
              <a:off x="2220" y="1611"/>
              <a:ext cx="322" cy="30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44151" name="Line 85"/>
            <p:cNvSpPr>
              <a:spLocks noChangeAspect="1" noChangeShapeType="1"/>
            </p:cNvSpPr>
            <p:nvPr/>
          </p:nvSpPr>
          <p:spPr bwMode="auto">
            <a:xfrm rot="16200000" flipV="1">
              <a:off x="2561" y="1361"/>
              <a:ext cx="322" cy="30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44152" name="Line 86"/>
            <p:cNvSpPr>
              <a:spLocks noChangeAspect="1" noChangeShapeType="1"/>
            </p:cNvSpPr>
            <p:nvPr/>
          </p:nvSpPr>
          <p:spPr bwMode="auto">
            <a:xfrm rot="16200000" flipV="1">
              <a:off x="2957" y="909"/>
              <a:ext cx="806" cy="76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44153" name="Line 87"/>
            <p:cNvSpPr>
              <a:spLocks noChangeShapeType="1"/>
            </p:cNvSpPr>
            <p:nvPr/>
          </p:nvSpPr>
          <p:spPr bwMode="auto">
            <a:xfrm flipV="1">
              <a:off x="2046" y="937"/>
              <a:ext cx="1008" cy="96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44154" name="Oval 88"/>
            <p:cNvSpPr>
              <a:spLocks noChangeArrowheads="1"/>
            </p:cNvSpPr>
            <p:nvPr/>
          </p:nvSpPr>
          <p:spPr bwMode="auto">
            <a:xfrm>
              <a:off x="2190" y="1551"/>
              <a:ext cx="202" cy="202"/>
            </a:xfrm>
            <a:prstGeom prst="ellipse">
              <a:avLst/>
            </a:prstGeom>
            <a:solidFill>
              <a:schemeClr val="bg1"/>
            </a:solidFill>
            <a:ln w="38100">
              <a:solidFill>
                <a:srgbClr val="DD011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350" dirty="0">
                  <a:latin typeface="Arial" panose="020B0604020202020204" pitchFamily="34" charset="0"/>
                  <a:ea typeface="ＭＳ Ｐゴシック" panose="020B0600070205080204" pitchFamily="34" charset="-128"/>
                </a:rPr>
                <a:t>2</a:t>
              </a:r>
            </a:p>
          </p:txBody>
        </p:sp>
        <p:sp>
          <p:nvSpPr>
            <p:cNvPr id="44155" name="Oval 89"/>
            <p:cNvSpPr>
              <a:spLocks noChangeArrowheads="1"/>
            </p:cNvSpPr>
            <p:nvPr/>
          </p:nvSpPr>
          <p:spPr bwMode="auto">
            <a:xfrm>
              <a:off x="1940" y="1801"/>
              <a:ext cx="202" cy="202"/>
            </a:xfrm>
            <a:prstGeom prst="ellipse">
              <a:avLst/>
            </a:prstGeom>
            <a:solidFill>
              <a:schemeClr val="bg1"/>
            </a:solidFill>
            <a:ln w="1270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350">
                  <a:latin typeface="Arial" panose="020B0604020202020204" pitchFamily="34" charset="0"/>
                  <a:ea typeface="ＭＳ Ｐゴシック" panose="020B0600070205080204" pitchFamily="34" charset="-128"/>
                </a:rPr>
                <a:t>14</a:t>
              </a:r>
            </a:p>
          </p:txBody>
        </p:sp>
        <p:sp>
          <p:nvSpPr>
            <p:cNvPr id="44156" name="Oval 90"/>
            <p:cNvSpPr>
              <a:spLocks noChangeArrowheads="1"/>
            </p:cNvSpPr>
            <p:nvPr/>
          </p:nvSpPr>
          <p:spPr bwMode="auto">
            <a:xfrm>
              <a:off x="2382" y="1801"/>
              <a:ext cx="202" cy="202"/>
            </a:xfrm>
            <a:prstGeom prst="ellipse">
              <a:avLst/>
            </a:prstGeom>
            <a:solidFill>
              <a:schemeClr val="bg1"/>
            </a:solidFill>
            <a:ln w="1270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350">
                  <a:latin typeface="Arial" panose="020B0604020202020204" pitchFamily="34" charset="0"/>
                  <a:ea typeface="ＭＳ Ｐゴシック" panose="020B0600070205080204" pitchFamily="34" charset="-128"/>
                </a:rPr>
                <a:t>8</a:t>
              </a:r>
            </a:p>
          </p:txBody>
        </p:sp>
        <p:sp>
          <p:nvSpPr>
            <p:cNvPr id="44157" name="Oval 91"/>
            <p:cNvSpPr>
              <a:spLocks noChangeArrowheads="1"/>
            </p:cNvSpPr>
            <p:nvPr/>
          </p:nvSpPr>
          <p:spPr bwMode="auto">
            <a:xfrm>
              <a:off x="2478" y="1273"/>
              <a:ext cx="202" cy="202"/>
            </a:xfrm>
            <a:prstGeom prst="ellipse">
              <a:avLst/>
            </a:prstGeom>
            <a:solidFill>
              <a:schemeClr val="bg1"/>
            </a:solidFill>
            <a:ln w="1270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350">
                  <a:latin typeface="Arial" panose="020B0604020202020204" pitchFamily="34" charset="0"/>
                  <a:ea typeface="ＭＳ Ｐゴシック" panose="020B0600070205080204" pitchFamily="34" charset="-128"/>
                </a:rPr>
                <a:t>1</a:t>
              </a:r>
            </a:p>
          </p:txBody>
        </p:sp>
        <p:sp>
          <p:nvSpPr>
            <p:cNvPr id="44158" name="Oval 92"/>
            <p:cNvSpPr>
              <a:spLocks noChangeArrowheads="1"/>
            </p:cNvSpPr>
            <p:nvPr/>
          </p:nvSpPr>
          <p:spPr bwMode="auto">
            <a:xfrm>
              <a:off x="2766" y="1551"/>
              <a:ext cx="202" cy="202"/>
            </a:xfrm>
            <a:prstGeom prst="ellipse">
              <a:avLst/>
            </a:prstGeom>
            <a:solidFill>
              <a:schemeClr val="bg1"/>
            </a:solidFill>
            <a:ln w="1270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350">
                  <a:latin typeface="Arial" panose="020B0604020202020204" pitchFamily="34" charset="0"/>
                  <a:ea typeface="ＭＳ Ｐゴシック" panose="020B0600070205080204" pitchFamily="34" charset="-128"/>
                </a:rPr>
                <a:t>16</a:t>
              </a:r>
            </a:p>
          </p:txBody>
        </p:sp>
        <p:sp>
          <p:nvSpPr>
            <p:cNvPr id="44159" name="Oval 93"/>
            <p:cNvSpPr>
              <a:spLocks noChangeArrowheads="1"/>
            </p:cNvSpPr>
            <p:nvPr/>
          </p:nvSpPr>
          <p:spPr bwMode="auto">
            <a:xfrm>
              <a:off x="2622" y="1801"/>
              <a:ext cx="202" cy="202"/>
            </a:xfrm>
            <a:prstGeom prst="ellipse">
              <a:avLst/>
            </a:prstGeom>
            <a:solidFill>
              <a:schemeClr val="bg1"/>
            </a:solidFill>
            <a:ln w="1270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350">
                  <a:latin typeface="Arial" panose="020B0604020202020204" pitchFamily="34" charset="0"/>
                  <a:ea typeface="ＭＳ Ｐゴシック" panose="020B0600070205080204" pitchFamily="34" charset="-128"/>
                </a:rPr>
                <a:t>7</a:t>
              </a:r>
            </a:p>
          </p:txBody>
        </p:sp>
        <p:sp>
          <p:nvSpPr>
            <p:cNvPr id="44160" name="Oval 94"/>
            <p:cNvSpPr>
              <a:spLocks noChangeArrowheads="1"/>
            </p:cNvSpPr>
            <p:nvPr/>
          </p:nvSpPr>
          <p:spPr bwMode="auto">
            <a:xfrm>
              <a:off x="2934" y="841"/>
              <a:ext cx="202" cy="202"/>
            </a:xfrm>
            <a:prstGeom prst="ellipse">
              <a:avLst/>
            </a:prstGeom>
            <a:solidFill>
              <a:schemeClr val="bg1"/>
            </a:solidFill>
            <a:ln w="1270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350">
                  <a:latin typeface="Arial" panose="020B0604020202020204" pitchFamily="34" charset="0"/>
                  <a:ea typeface="ＭＳ Ｐゴシック" panose="020B0600070205080204" pitchFamily="34" charset="-128"/>
                </a:rPr>
                <a:t>4</a:t>
              </a:r>
            </a:p>
          </p:txBody>
        </p:sp>
        <p:sp>
          <p:nvSpPr>
            <p:cNvPr id="44161" name="Oval 95"/>
            <p:cNvSpPr>
              <a:spLocks noChangeArrowheads="1"/>
            </p:cNvSpPr>
            <p:nvPr/>
          </p:nvSpPr>
          <p:spPr bwMode="auto">
            <a:xfrm>
              <a:off x="3340" y="1273"/>
              <a:ext cx="202" cy="202"/>
            </a:xfrm>
            <a:prstGeom prst="ellipse">
              <a:avLst/>
            </a:prstGeom>
            <a:solidFill>
              <a:schemeClr val="bg1"/>
            </a:solidFill>
            <a:ln w="1270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350">
                  <a:latin typeface="Arial" panose="020B0604020202020204" pitchFamily="34" charset="0"/>
                  <a:ea typeface="ＭＳ Ｐゴシック" panose="020B0600070205080204" pitchFamily="34" charset="-128"/>
                </a:rPr>
                <a:t>3</a:t>
              </a:r>
            </a:p>
          </p:txBody>
        </p:sp>
        <p:sp>
          <p:nvSpPr>
            <p:cNvPr id="44162" name="Oval 96"/>
            <p:cNvSpPr>
              <a:spLocks noChangeArrowheads="1"/>
            </p:cNvSpPr>
            <p:nvPr/>
          </p:nvSpPr>
          <p:spPr bwMode="auto">
            <a:xfrm>
              <a:off x="3016" y="1551"/>
              <a:ext cx="202" cy="202"/>
            </a:xfrm>
            <a:prstGeom prst="ellipse">
              <a:avLst/>
            </a:prstGeom>
            <a:solidFill>
              <a:schemeClr val="bg1"/>
            </a:solidFill>
            <a:ln w="1270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350">
                  <a:latin typeface="Arial" panose="020B0604020202020204" pitchFamily="34" charset="0"/>
                  <a:ea typeface="ＭＳ Ｐゴシック" panose="020B0600070205080204" pitchFamily="34" charset="-128"/>
                </a:rPr>
                <a:t>9</a:t>
              </a:r>
            </a:p>
          </p:txBody>
        </p:sp>
        <p:sp>
          <p:nvSpPr>
            <p:cNvPr id="44163" name="Oval 97"/>
            <p:cNvSpPr>
              <a:spLocks noChangeArrowheads="1"/>
            </p:cNvSpPr>
            <p:nvPr/>
          </p:nvSpPr>
          <p:spPr bwMode="auto">
            <a:xfrm>
              <a:off x="3592" y="1551"/>
              <a:ext cx="202" cy="202"/>
            </a:xfrm>
            <a:prstGeom prst="ellipse">
              <a:avLst/>
            </a:prstGeom>
            <a:solidFill>
              <a:schemeClr val="bg1"/>
            </a:solidFill>
            <a:ln w="1270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350">
                  <a:latin typeface="Arial" panose="020B0604020202020204" pitchFamily="34" charset="0"/>
                  <a:ea typeface="ＭＳ Ｐゴシック" panose="020B0600070205080204" pitchFamily="34" charset="-128"/>
                </a:rPr>
                <a:t>10</a:t>
              </a:r>
            </a:p>
          </p:txBody>
        </p:sp>
        <p:sp>
          <p:nvSpPr>
            <p:cNvPr id="44164" name="Text Box 98"/>
            <p:cNvSpPr txBox="1">
              <a:spLocks noChangeArrowheads="1"/>
            </p:cNvSpPr>
            <p:nvPr/>
          </p:nvSpPr>
          <p:spPr bwMode="auto">
            <a:xfrm>
              <a:off x="2955" y="715"/>
              <a:ext cx="200"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750">
                  <a:latin typeface="Arial" panose="020B0604020202020204" pitchFamily="34" charset="0"/>
                  <a:ea typeface="ＭＳ Ｐゴシック" panose="020B0600070205080204" pitchFamily="34" charset="-128"/>
                </a:rPr>
                <a:t>0</a:t>
              </a:r>
            </a:p>
          </p:txBody>
        </p:sp>
        <p:sp>
          <p:nvSpPr>
            <p:cNvPr id="44165" name="Text Box 99"/>
            <p:cNvSpPr txBox="1">
              <a:spLocks noChangeArrowheads="1"/>
            </p:cNvSpPr>
            <p:nvPr/>
          </p:nvSpPr>
          <p:spPr bwMode="auto">
            <a:xfrm>
              <a:off x="2502" y="1148"/>
              <a:ext cx="200"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750">
                  <a:latin typeface="Arial" panose="020B0604020202020204" pitchFamily="34" charset="0"/>
                  <a:ea typeface="ＭＳ Ｐゴシック" panose="020B0600070205080204" pitchFamily="34" charset="-128"/>
                </a:rPr>
                <a:t>1</a:t>
              </a:r>
            </a:p>
          </p:txBody>
        </p:sp>
        <p:sp>
          <p:nvSpPr>
            <p:cNvPr id="44166" name="Text Box 100"/>
            <p:cNvSpPr txBox="1">
              <a:spLocks noChangeArrowheads="1"/>
            </p:cNvSpPr>
            <p:nvPr/>
          </p:nvSpPr>
          <p:spPr bwMode="auto">
            <a:xfrm>
              <a:off x="3355" y="1148"/>
              <a:ext cx="200"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750">
                  <a:latin typeface="Arial" panose="020B0604020202020204" pitchFamily="34" charset="0"/>
                  <a:ea typeface="ＭＳ Ｐゴシック" panose="020B0600070205080204" pitchFamily="34" charset="-128"/>
                </a:rPr>
                <a:t>2</a:t>
              </a:r>
            </a:p>
          </p:txBody>
        </p:sp>
        <p:sp>
          <p:nvSpPr>
            <p:cNvPr id="44167" name="Text Box 101"/>
            <p:cNvSpPr txBox="1">
              <a:spLocks noChangeArrowheads="1"/>
            </p:cNvSpPr>
            <p:nvPr/>
          </p:nvSpPr>
          <p:spPr bwMode="auto">
            <a:xfrm>
              <a:off x="2209" y="1423"/>
              <a:ext cx="200"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750">
                  <a:latin typeface="Arial" panose="020B0604020202020204" pitchFamily="34" charset="0"/>
                  <a:ea typeface="ＭＳ Ｐゴシック" panose="020B0600070205080204" pitchFamily="34" charset="-128"/>
                </a:rPr>
                <a:t>3</a:t>
              </a:r>
            </a:p>
          </p:txBody>
        </p:sp>
        <p:sp>
          <p:nvSpPr>
            <p:cNvPr id="44168" name="Text Box 102"/>
            <p:cNvSpPr txBox="1">
              <a:spLocks noChangeArrowheads="1"/>
            </p:cNvSpPr>
            <p:nvPr/>
          </p:nvSpPr>
          <p:spPr bwMode="auto">
            <a:xfrm>
              <a:off x="2795" y="1423"/>
              <a:ext cx="200"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750">
                  <a:latin typeface="Arial" panose="020B0604020202020204" pitchFamily="34" charset="0"/>
                  <a:ea typeface="ＭＳ Ｐゴシック" panose="020B0600070205080204" pitchFamily="34" charset="-128"/>
                </a:rPr>
                <a:t>4</a:t>
              </a:r>
            </a:p>
          </p:txBody>
        </p:sp>
        <p:sp>
          <p:nvSpPr>
            <p:cNvPr id="44169" name="Text Box 103"/>
            <p:cNvSpPr txBox="1">
              <a:spLocks noChangeArrowheads="1"/>
            </p:cNvSpPr>
            <p:nvPr/>
          </p:nvSpPr>
          <p:spPr bwMode="auto">
            <a:xfrm>
              <a:off x="3040" y="1423"/>
              <a:ext cx="200"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750">
                  <a:latin typeface="Arial" panose="020B0604020202020204" pitchFamily="34" charset="0"/>
                  <a:ea typeface="ＭＳ Ｐゴシック" panose="020B0600070205080204" pitchFamily="34" charset="-128"/>
                </a:rPr>
                <a:t>5</a:t>
              </a:r>
            </a:p>
          </p:txBody>
        </p:sp>
        <p:sp>
          <p:nvSpPr>
            <p:cNvPr id="44170" name="Text Box 104"/>
            <p:cNvSpPr txBox="1">
              <a:spLocks noChangeArrowheads="1"/>
            </p:cNvSpPr>
            <p:nvPr/>
          </p:nvSpPr>
          <p:spPr bwMode="auto">
            <a:xfrm>
              <a:off x="3627" y="1423"/>
              <a:ext cx="200"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750">
                  <a:latin typeface="Arial" panose="020B0604020202020204" pitchFamily="34" charset="0"/>
                  <a:ea typeface="ＭＳ Ｐゴシック" panose="020B0600070205080204" pitchFamily="34" charset="-128"/>
                </a:rPr>
                <a:t>6</a:t>
              </a:r>
            </a:p>
          </p:txBody>
        </p:sp>
        <p:sp>
          <p:nvSpPr>
            <p:cNvPr id="44171" name="Text Box 105"/>
            <p:cNvSpPr txBox="1">
              <a:spLocks noChangeArrowheads="1"/>
            </p:cNvSpPr>
            <p:nvPr/>
          </p:nvSpPr>
          <p:spPr bwMode="auto">
            <a:xfrm>
              <a:off x="1953" y="1664"/>
              <a:ext cx="200"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750">
                  <a:latin typeface="Arial" panose="020B0604020202020204" pitchFamily="34" charset="0"/>
                  <a:ea typeface="ＭＳ Ｐゴシック" panose="020B0600070205080204" pitchFamily="34" charset="-128"/>
                </a:rPr>
                <a:t>7</a:t>
              </a:r>
            </a:p>
          </p:txBody>
        </p:sp>
        <p:sp>
          <p:nvSpPr>
            <p:cNvPr id="44172" name="Text Box 106"/>
            <p:cNvSpPr txBox="1">
              <a:spLocks noChangeArrowheads="1"/>
            </p:cNvSpPr>
            <p:nvPr/>
          </p:nvSpPr>
          <p:spPr bwMode="auto">
            <a:xfrm>
              <a:off x="2406" y="1664"/>
              <a:ext cx="200"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750">
                  <a:latin typeface="Arial" panose="020B0604020202020204" pitchFamily="34" charset="0"/>
                  <a:ea typeface="ＭＳ Ｐゴシック" panose="020B0600070205080204" pitchFamily="34" charset="-128"/>
                </a:rPr>
                <a:t>8</a:t>
              </a:r>
            </a:p>
          </p:txBody>
        </p:sp>
        <p:sp>
          <p:nvSpPr>
            <p:cNvPr id="44173" name="Text Box 107"/>
            <p:cNvSpPr txBox="1">
              <a:spLocks noChangeArrowheads="1"/>
            </p:cNvSpPr>
            <p:nvPr/>
          </p:nvSpPr>
          <p:spPr bwMode="auto">
            <a:xfrm>
              <a:off x="2611" y="1664"/>
              <a:ext cx="200"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750">
                  <a:latin typeface="Arial" panose="020B0604020202020204" pitchFamily="34" charset="0"/>
                  <a:ea typeface="ＭＳ Ｐゴシック" panose="020B0600070205080204" pitchFamily="34" charset="-128"/>
                </a:rPr>
                <a:t>9</a:t>
              </a:r>
            </a:p>
          </p:txBody>
        </p:sp>
      </p:grpSp>
      <p:grpSp>
        <p:nvGrpSpPr>
          <p:cNvPr id="5" name="Group 108"/>
          <p:cNvGrpSpPr>
            <a:grpSpLocks/>
          </p:cNvGrpSpPr>
          <p:nvPr/>
        </p:nvGrpSpPr>
        <p:grpSpPr bwMode="auto">
          <a:xfrm>
            <a:off x="6037661" y="1603864"/>
            <a:ext cx="2246710" cy="1533525"/>
            <a:chOff x="3743" y="715"/>
            <a:chExt cx="1887" cy="1288"/>
          </a:xfrm>
        </p:grpSpPr>
        <p:sp>
          <p:nvSpPr>
            <p:cNvPr id="44122" name="Line 109"/>
            <p:cNvSpPr>
              <a:spLocks noChangeAspect="1" noChangeShapeType="1"/>
            </p:cNvSpPr>
            <p:nvPr/>
          </p:nvSpPr>
          <p:spPr bwMode="auto">
            <a:xfrm flipV="1">
              <a:off x="4457" y="1653"/>
              <a:ext cx="259" cy="24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44123" name="Line 110"/>
            <p:cNvSpPr>
              <a:spLocks noChangeAspect="1" noChangeShapeType="1"/>
            </p:cNvSpPr>
            <p:nvPr/>
          </p:nvSpPr>
          <p:spPr bwMode="auto">
            <a:xfrm flipV="1">
              <a:off x="4924" y="1366"/>
              <a:ext cx="322" cy="30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44124" name="Line 111"/>
            <p:cNvSpPr>
              <a:spLocks noChangeAspect="1" noChangeShapeType="1"/>
            </p:cNvSpPr>
            <p:nvPr/>
          </p:nvSpPr>
          <p:spPr bwMode="auto">
            <a:xfrm rot="16200000" flipV="1">
              <a:off x="4023" y="1611"/>
              <a:ext cx="322" cy="30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44125" name="Line 112"/>
            <p:cNvSpPr>
              <a:spLocks noChangeAspect="1" noChangeShapeType="1"/>
            </p:cNvSpPr>
            <p:nvPr/>
          </p:nvSpPr>
          <p:spPr bwMode="auto">
            <a:xfrm rot="16200000" flipV="1">
              <a:off x="4364" y="1361"/>
              <a:ext cx="322" cy="30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44126" name="Line 113"/>
            <p:cNvSpPr>
              <a:spLocks noChangeAspect="1" noChangeShapeType="1"/>
            </p:cNvSpPr>
            <p:nvPr/>
          </p:nvSpPr>
          <p:spPr bwMode="auto">
            <a:xfrm rot="16200000" flipV="1">
              <a:off x="4760" y="909"/>
              <a:ext cx="806" cy="76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44127" name="Line 114"/>
            <p:cNvSpPr>
              <a:spLocks noChangeShapeType="1"/>
            </p:cNvSpPr>
            <p:nvPr/>
          </p:nvSpPr>
          <p:spPr bwMode="auto">
            <a:xfrm flipV="1">
              <a:off x="3849" y="937"/>
              <a:ext cx="1008" cy="96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44128" name="Oval 115"/>
            <p:cNvSpPr>
              <a:spLocks noChangeArrowheads="1"/>
            </p:cNvSpPr>
            <p:nvPr/>
          </p:nvSpPr>
          <p:spPr bwMode="auto">
            <a:xfrm>
              <a:off x="3993" y="1551"/>
              <a:ext cx="202" cy="202"/>
            </a:xfrm>
            <a:prstGeom prst="ellipse">
              <a:avLst/>
            </a:prstGeom>
            <a:solidFill>
              <a:schemeClr val="bg1"/>
            </a:solidFill>
            <a:ln w="1270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350">
                  <a:latin typeface="Arial" panose="020B0604020202020204" pitchFamily="34" charset="0"/>
                  <a:ea typeface="ＭＳ Ｐゴシック" panose="020B0600070205080204" pitchFamily="34" charset="-128"/>
                </a:rPr>
                <a:t>14</a:t>
              </a:r>
            </a:p>
          </p:txBody>
        </p:sp>
        <p:sp>
          <p:nvSpPr>
            <p:cNvPr id="44129" name="Oval 116"/>
            <p:cNvSpPr>
              <a:spLocks noChangeArrowheads="1"/>
            </p:cNvSpPr>
            <p:nvPr/>
          </p:nvSpPr>
          <p:spPr bwMode="auto">
            <a:xfrm>
              <a:off x="3743" y="1801"/>
              <a:ext cx="202" cy="202"/>
            </a:xfrm>
            <a:prstGeom prst="ellipse">
              <a:avLst/>
            </a:prstGeom>
            <a:solidFill>
              <a:schemeClr val="bg1"/>
            </a:solidFill>
            <a:ln w="1270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350">
                  <a:latin typeface="Arial" panose="020B0604020202020204" pitchFamily="34" charset="0"/>
                  <a:ea typeface="ＭＳ Ｐゴシック" panose="020B0600070205080204" pitchFamily="34" charset="-128"/>
                </a:rPr>
                <a:t>2</a:t>
              </a:r>
            </a:p>
          </p:txBody>
        </p:sp>
        <p:sp>
          <p:nvSpPr>
            <p:cNvPr id="44130" name="Oval 117"/>
            <p:cNvSpPr>
              <a:spLocks noChangeArrowheads="1"/>
            </p:cNvSpPr>
            <p:nvPr/>
          </p:nvSpPr>
          <p:spPr bwMode="auto">
            <a:xfrm>
              <a:off x="4185" y="1801"/>
              <a:ext cx="202" cy="202"/>
            </a:xfrm>
            <a:prstGeom prst="ellipse">
              <a:avLst/>
            </a:prstGeom>
            <a:solidFill>
              <a:schemeClr val="bg1"/>
            </a:solidFill>
            <a:ln w="1270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350">
                  <a:latin typeface="Arial" panose="020B0604020202020204" pitchFamily="34" charset="0"/>
                  <a:ea typeface="ＭＳ Ｐゴシック" panose="020B0600070205080204" pitchFamily="34" charset="-128"/>
                </a:rPr>
                <a:t>8</a:t>
              </a:r>
            </a:p>
          </p:txBody>
        </p:sp>
        <p:sp>
          <p:nvSpPr>
            <p:cNvPr id="44131" name="Oval 118"/>
            <p:cNvSpPr>
              <a:spLocks noChangeArrowheads="1"/>
            </p:cNvSpPr>
            <p:nvPr/>
          </p:nvSpPr>
          <p:spPr bwMode="auto">
            <a:xfrm>
              <a:off x="4281" y="1273"/>
              <a:ext cx="202" cy="202"/>
            </a:xfrm>
            <a:prstGeom prst="ellipse">
              <a:avLst/>
            </a:prstGeom>
            <a:solidFill>
              <a:schemeClr val="bg1"/>
            </a:solidFill>
            <a:ln w="1270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350">
                  <a:latin typeface="Arial" panose="020B0604020202020204" pitchFamily="34" charset="0"/>
                  <a:ea typeface="ＭＳ Ｐゴシック" panose="020B0600070205080204" pitchFamily="34" charset="-128"/>
                </a:rPr>
                <a:t>1</a:t>
              </a:r>
            </a:p>
          </p:txBody>
        </p:sp>
        <p:sp>
          <p:nvSpPr>
            <p:cNvPr id="44132" name="Oval 119"/>
            <p:cNvSpPr>
              <a:spLocks noChangeArrowheads="1"/>
            </p:cNvSpPr>
            <p:nvPr/>
          </p:nvSpPr>
          <p:spPr bwMode="auto">
            <a:xfrm>
              <a:off x="4569" y="1551"/>
              <a:ext cx="202" cy="202"/>
            </a:xfrm>
            <a:prstGeom prst="ellipse">
              <a:avLst/>
            </a:prstGeom>
            <a:solidFill>
              <a:schemeClr val="bg1"/>
            </a:solidFill>
            <a:ln w="1270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350">
                  <a:latin typeface="Arial" panose="020B0604020202020204" pitchFamily="34" charset="0"/>
                  <a:ea typeface="ＭＳ Ｐゴシック" panose="020B0600070205080204" pitchFamily="34" charset="-128"/>
                </a:rPr>
                <a:t>16</a:t>
              </a:r>
            </a:p>
          </p:txBody>
        </p:sp>
        <p:sp>
          <p:nvSpPr>
            <p:cNvPr id="44133" name="Oval 120"/>
            <p:cNvSpPr>
              <a:spLocks noChangeArrowheads="1"/>
            </p:cNvSpPr>
            <p:nvPr/>
          </p:nvSpPr>
          <p:spPr bwMode="auto">
            <a:xfrm>
              <a:off x="4425" y="1801"/>
              <a:ext cx="202" cy="202"/>
            </a:xfrm>
            <a:prstGeom prst="ellipse">
              <a:avLst/>
            </a:prstGeom>
            <a:solidFill>
              <a:schemeClr val="bg1"/>
            </a:solidFill>
            <a:ln w="1270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350">
                  <a:latin typeface="Arial" panose="020B0604020202020204" pitchFamily="34" charset="0"/>
                  <a:ea typeface="ＭＳ Ｐゴシック" panose="020B0600070205080204" pitchFamily="34" charset="-128"/>
                </a:rPr>
                <a:t>7</a:t>
              </a:r>
            </a:p>
          </p:txBody>
        </p:sp>
        <p:sp>
          <p:nvSpPr>
            <p:cNvPr id="44134" name="Oval 121"/>
            <p:cNvSpPr>
              <a:spLocks noChangeArrowheads="1"/>
            </p:cNvSpPr>
            <p:nvPr/>
          </p:nvSpPr>
          <p:spPr bwMode="auto">
            <a:xfrm>
              <a:off x="4737" y="841"/>
              <a:ext cx="202" cy="202"/>
            </a:xfrm>
            <a:prstGeom prst="ellipse">
              <a:avLst/>
            </a:prstGeom>
            <a:solidFill>
              <a:schemeClr val="bg1"/>
            </a:solidFill>
            <a:ln w="1270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350">
                  <a:latin typeface="Arial" panose="020B0604020202020204" pitchFamily="34" charset="0"/>
                  <a:ea typeface="ＭＳ Ｐゴシック" panose="020B0600070205080204" pitchFamily="34" charset="-128"/>
                </a:rPr>
                <a:t>4</a:t>
              </a:r>
            </a:p>
          </p:txBody>
        </p:sp>
        <p:sp>
          <p:nvSpPr>
            <p:cNvPr id="44135" name="Oval 122"/>
            <p:cNvSpPr>
              <a:spLocks noChangeArrowheads="1"/>
            </p:cNvSpPr>
            <p:nvPr/>
          </p:nvSpPr>
          <p:spPr bwMode="auto">
            <a:xfrm>
              <a:off x="5143" y="1273"/>
              <a:ext cx="202" cy="202"/>
            </a:xfrm>
            <a:prstGeom prst="ellipse">
              <a:avLst/>
            </a:prstGeom>
            <a:solidFill>
              <a:schemeClr val="bg1"/>
            </a:solidFill>
            <a:ln w="38100">
              <a:solidFill>
                <a:srgbClr val="DD011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350">
                  <a:latin typeface="Arial" panose="020B0604020202020204" pitchFamily="34" charset="0"/>
                  <a:ea typeface="ＭＳ Ｐゴシック" panose="020B0600070205080204" pitchFamily="34" charset="-128"/>
                </a:rPr>
                <a:t>3</a:t>
              </a:r>
            </a:p>
          </p:txBody>
        </p:sp>
        <p:sp>
          <p:nvSpPr>
            <p:cNvPr id="44136" name="Oval 123"/>
            <p:cNvSpPr>
              <a:spLocks noChangeArrowheads="1"/>
            </p:cNvSpPr>
            <p:nvPr/>
          </p:nvSpPr>
          <p:spPr bwMode="auto">
            <a:xfrm>
              <a:off x="4819" y="1551"/>
              <a:ext cx="202" cy="202"/>
            </a:xfrm>
            <a:prstGeom prst="ellipse">
              <a:avLst/>
            </a:prstGeom>
            <a:solidFill>
              <a:schemeClr val="bg1"/>
            </a:solidFill>
            <a:ln w="1270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350">
                  <a:latin typeface="Arial" panose="020B0604020202020204" pitchFamily="34" charset="0"/>
                  <a:ea typeface="ＭＳ Ｐゴシック" panose="020B0600070205080204" pitchFamily="34" charset="-128"/>
                </a:rPr>
                <a:t>9</a:t>
              </a:r>
            </a:p>
          </p:txBody>
        </p:sp>
        <p:sp>
          <p:nvSpPr>
            <p:cNvPr id="44137" name="Oval 124"/>
            <p:cNvSpPr>
              <a:spLocks noChangeArrowheads="1"/>
            </p:cNvSpPr>
            <p:nvPr/>
          </p:nvSpPr>
          <p:spPr bwMode="auto">
            <a:xfrm>
              <a:off x="5395" y="1551"/>
              <a:ext cx="202" cy="202"/>
            </a:xfrm>
            <a:prstGeom prst="ellipse">
              <a:avLst/>
            </a:prstGeom>
            <a:solidFill>
              <a:schemeClr val="bg1"/>
            </a:solidFill>
            <a:ln w="1270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350">
                  <a:latin typeface="Arial" panose="020B0604020202020204" pitchFamily="34" charset="0"/>
                  <a:ea typeface="ＭＳ Ｐゴシック" panose="020B0600070205080204" pitchFamily="34" charset="-128"/>
                </a:rPr>
                <a:t>10</a:t>
              </a:r>
            </a:p>
          </p:txBody>
        </p:sp>
        <p:sp>
          <p:nvSpPr>
            <p:cNvPr id="44138" name="Text Box 125"/>
            <p:cNvSpPr txBox="1">
              <a:spLocks noChangeArrowheads="1"/>
            </p:cNvSpPr>
            <p:nvPr/>
          </p:nvSpPr>
          <p:spPr bwMode="auto">
            <a:xfrm>
              <a:off x="4758" y="715"/>
              <a:ext cx="200"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750">
                  <a:latin typeface="Arial" panose="020B0604020202020204" pitchFamily="34" charset="0"/>
                  <a:ea typeface="ＭＳ Ｐゴシック" panose="020B0600070205080204" pitchFamily="34" charset="-128"/>
                </a:rPr>
                <a:t>0</a:t>
              </a:r>
            </a:p>
          </p:txBody>
        </p:sp>
        <p:sp>
          <p:nvSpPr>
            <p:cNvPr id="44139" name="Text Box 126"/>
            <p:cNvSpPr txBox="1">
              <a:spLocks noChangeArrowheads="1"/>
            </p:cNvSpPr>
            <p:nvPr/>
          </p:nvSpPr>
          <p:spPr bwMode="auto">
            <a:xfrm>
              <a:off x="4305" y="1148"/>
              <a:ext cx="200"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750">
                  <a:latin typeface="Arial" panose="020B0604020202020204" pitchFamily="34" charset="0"/>
                  <a:ea typeface="ＭＳ Ｐゴシック" panose="020B0600070205080204" pitchFamily="34" charset="-128"/>
                </a:rPr>
                <a:t>1</a:t>
              </a:r>
            </a:p>
          </p:txBody>
        </p:sp>
        <p:sp>
          <p:nvSpPr>
            <p:cNvPr id="44140" name="Text Box 127"/>
            <p:cNvSpPr txBox="1">
              <a:spLocks noChangeArrowheads="1"/>
            </p:cNvSpPr>
            <p:nvPr/>
          </p:nvSpPr>
          <p:spPr bwMode="auto">
            <a:xfrm>
              <a:off x="5158" y="1148"/>
              <a:ext cx="200"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750">
                  <a:latin typeface="Arial" panose="020B0604020202020204" pitchFamily="34" charset="0"/>
                  <a:ea typeface="ＭＳ Ｐゴシック" panose="020B0600070205080204" pitchFamily="34" charset="-128"/>
                </a:rPr>
                <a:t>2</a:t>
              </a:r>
            </a:p>
          </p:txBody>
        </p:sp>
        <p:sp>
          <p:nvSpPr>
            <p:cNvPr id="44141" name="Text Box 128"/>
            <p:cNvSpPr txBox="1">
              <a:spLocks noChangeArrowheads="1"/>
            </p:cNvSpPr>
            <p:nvPr/>
          </p:nvSpPr>
          <p:spPr bwMode="auto">
            <a:xfrm>
              <a:off x="4012" y="1423"/>
              <a:ext cx="200"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750">
                  <a:latin typeface="Arial" panose="020B0604020202020204" pitchFamily="34" charset="0"/>
                  <a:ea typeface="ＭＳ Ｐゴシック" panose="020B0600070205080204" pitchFamily="34" charset="-128"/>
                </a:rPr>
                <a:t>3</a:t>
              </a:r>
            </a:p>
          </p:txBody>
        </p:sp>
        <p:sp>
          <p:nvSpPr>
            <p:cNvPr id="44142" name="Text Box 129"/>
            <p:cNvSpPr txBox="1">
              <a:spLocks noChangeArrowheads="1"/>
            </p:cNvSpPr>
            <p:nvPr/>
          </p:nvSpPr>
          <p:spPr bwMode="auto">
            <a:xfrm>
              <a:off x="4598" y="1423"/>
              <a:ext cx="200"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750">
                  <a:latin typeface="Arial" panose="020B0604020202020204" pitchFamily="34" charset="0"/>
                  <a:ea typeface="ＭＳ Ｐゴシック" panose="020B0600070205080204" pitchFamily="34" charset="-128"/>
                </a:rPr>
                <a:t>4</a:t>
              </a:r>
            </a:p>
          </p:txBody>
        </p:sp>
        <p:sp>
          <p:nvSpPr>
            <p:cNvPr id="44143" name="Text Box 130"/>
            <p:cNvSpPr txBox="1">
              <a:spLocks noChangeArrowheads="1"/>
            </p:cNvSpPr>
            <p:nvPr/>
          </p:nvSpPr>
          <p:spPr bwMode="auto">
            <a:xfrm>
              <a:off x="4843" y="1423"/>
              <a:ext cx="200"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750">
                  <a:latin typeface="Arial" panose="020B0604020202020204" pitchFamily="34" charset="0"/>
                  <a:ea typeface="ＭＳ Ｐゴシック" panose="020B0600070205080204" pitchFamily="34" charset="-128"/>
                </a:rPr>
                <a:t>5</a:t>
              </a:r>
            </a:p>
          </p:txBody>
        </p:sp>
        <p:sp>
          <p:nvSpPr>
            <p:cNvPr id="44144" name="Text Box 131"/>
            <p:cNvSpPr txBox="1">
              <a:spLocks noChangeArrowheads="1"/>
            </p:cNvSpPr>
            <p:nvPr/>
          </p:nvSpPr>
          <p:spPr bwMode="auto">
            <a:xfrm>
              <a:off x="5430" y="1423"/>
              <a:ext cx="200"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750">
                  <a:latin typeface="Arial" panose="020B0604020202020204" pitchFamily="34" charset="0"/>
                  <a:ea typeface="ＭＳ Ｐゴシック" panose="020B0600070205080204" pitchFamily="34" charset="-128"/>
                </a:rPr>
                <a:t>6</a:t>
              </a:r>
            </a:p>
          </p:txBody>
        </p:sp>
        <p:sp>
          <p:nvSpPr>
            <p:cNvPr id="44145" name="Text Box 132"/>
            <p:cNvSpPr txBox="1">
              <a:spLocks noChangeArrowheads="1"/>
            </p:cNvSpPr>
            <p:nvPr/>
          </p:nvSpPr>
          <p:spPr bwMode="auto">
            <a:xfrm>
              <a:off x="3756" y="1664"/>
              <a:ext cx="200"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750">
                  <a:latin typeface="Arial" panose="020B0604020202020204" pitchFamily="34" charset="0"/>
                  <a:ea typeface="ＭＳ Ｐゴシック" panose="020B0600070205080204" pitchFamily="34" charset="-128"/>
                </a:rPr>
                <a:t>7</a:t>
              </a:r>
            </a:p>
          </p:txBody>
        </p:sp>
        <p:sp>
          <p:nvSpPr>
            <p:cNvPr id="44146" name="Text Box 133"/>
            <p:cNvSpPr txBox="1">
              <a:spLocks noChangeArrowheads="1"/>
            </p:cNvSpPr>
            <p:nvPr/>
          </p:nvSpPr>
          <p:spPr bwMode="auto">
            <a:xfrm>
              <a:off x="4209" y="1664"/>
              <a:ext cx="200"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750">
                  <a:latin typeface="Arial" panose="020B0604020202020204" pitchFamily="34" charset="0"/>
                  <a:ea typeface="ＭＳ Ｐゴシック" panose="020B0600070205080204" pitchFamily="34" charset="-128"/>
                </a:rPr>
                <a:t>8</a:t>
              </a:r>
            </a:p>
          </p:txBody>
        </p:sp>
        <p:sp>
          <p:nvSpPr>
            <p:cNvPr id="44147" name="Text Box 134"/>
            <p:cNvSpPr txBox="1">
              <a:spLocks noChangeArrowheads="1"/>
            </p:cNvSpPr>
            <p:nvPr/>
          </p:nvSpPr>
          <p:spPr bwMode="auto">
            <a:xfrm>
              <a:off x="4414" y="1664"/>
              <a:ext cx="200"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750">
                  <a:latin typeface="Arial" panose="020B0604020202020204" pitchFamily="34" charset="0"/>
                  <a:ea typeface="ＭＳ Ｐゴシック" panose="020B0600070205080204" pitchFamily="34" charset="-128"/>
                </a:rPr>
                <a:t>9</a:t>
              </a:r>
            </a:p>
          </p:txBody>
        </p:sp>
      </p:grpSp>
      <p:grpSp>
        <p:nvGrpSpPr>
          <p:cNvPr id="6" name="Group 135"/>
          <p:cNvGrpSpPr>
            <a:grpSpLocks/>
          </p:cNvGrpSpPr>
          <p:nvPr/>
        </p:nvGrpSpPr>
        <p:grpSpPr bwMode="auto">
          <a:xfrm>
            <a:off x="3491328" y="3207843"/>
            <a:ext cx="2246710" cy="1533525"/>
            <a:chOff x="1940" y="2528"/>
            <a:chExt cx="1887" cy="1288"/>
          </a:xfrm>
        </p:grpSpPr>
        <p:sp>
          <p:nvSpPr>
            <p:cNvPr id="44096" name="Line 136"/>
            <p:cNvSpPr>
              <a:spLocks noChangeAspect="1" noChangeShapeType="1"/>
            </p:cNvSpPr>
            <p:nvPr/>
          </p:nvSpPr>
          <p:spPr bwMode="auto">
            <a:xfrm flipV="1">
              <a:off x="2654" y="3466"/>
              <a:ext cx="259" cy="24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44097" name="Line 137"/>
            <p:cNvSpPr>
              <a:spLocks noChangeAspect="1" noChangeShapeType="1"/>
            </p:cNvSpPr>
            <p:nvPr/>
          </p:nvSpPr>
          <p:spPr bwMode="auto">
            <a:xfrm flipV="1">
              <a:off x="3121" y="3179"/>
              <a:ext cx="322" cy="30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44098" name="Line 138"/>
            <p:cNvSpPr>
              <a:spLocks noChangeAspect="1" noChangeShapeType="1"/>
            </p:cNvSpPr>
            <p:nvPr/>
          </p:nvSpPr>
          <p:spPr bwMode="auto">
            <a:xfrm rot="16200000" flipV="1">
              <a:off x="2220" y="3424"/>
              <a:ext cx="322" cy="30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44099" name="Line 139"/>
            <p:cNvSpPr>
              <a:spLocks noChangeAspect="1" noChangeShapeType="1"/>
            </p:cNvSpPr>
            <p:nvPr/>
          </p:nvSpPr>
          <p:spPr bwMode="auto">
            <a:xfrm rot="16200000" flipV="1">
              <a:off x="2561" y="3174"/>
              <a:ext cx="322" cy="30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44100" name="Line 140"/>
            <p:cNvSpPr>
              <a:spLocks noChangeAspect="1" noChangeShapeType="1"/>
            </p:cNvSpPr>
            <p:nvPr/>
          </p:nvSpPr>
          <p:spPr bwMode="auto">
            <a:xfrm rot="16200000" flipV="1">
              <a:off x="2957" y="2722"/>
              <a:ext cx="806" cy="76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44101" name="Line 141"/>
            <p:cNvSpPr>
              <a:spLocks noChangeShapeType="1"/>
            </p:cNvSpPr>
            <p:nvPr/>
          </p:nvSpPr>
          <p:spPr bwMode="auto">
            <a:xfrm flipV="1">
              <a:off x="2046" y="2750"/>
              <a:ext cx="1008" cy="96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44102" name="Oval 142"/>
            <p:cNvSpPr>
              <a:spLocks noChangeArrowheads="1"/>
            </p:cNvSpPr>
            <p:nvPr/>
          </p:nvSpPr>
          <p:spPr bwMode="auto">
            <a:xfrm>
              <a:off x="2190" y="3364"/>
              <a:ext cx="202" cy="202"/>
            </a:xfrm>
            <a:prstGeom prst="ellipse">
              <a:avLst/>
            </a:prstGeom>
            <a:solidFill>
              <a:schemeClr val="bg1"/>
            </a:solidFill>
            <a:ln w="1270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350">
                  <a:latin typeface="Arial" panose="020B0604020202020204" pitchFamily="34" charset="0"/>
                  <a:ea typeface="ＭＳ Ｐゴシック" panose="020B0600070205080204" pitchFamily="34" charset="-128"/>
                </a:rPr>
                <a:t>14</a:t>
              </a:r>
            </a:p>
          </p:txBody>
        </p:sp>
        <p:sp>
          <p:nvSpPr>
            <p:cNvPr id="44103" name="Oval 143"/>
            <p:cNvSpPr>
              <a:spLocks noChangeArrowheads="1"/>
            </p:cNvSpPr>
            <p:nvPr/>
          </p:nvSpPr>
          <p:spPr bwMode="auto">
            <a:xfrm>
              <a:off x="1940" y="3614"/>
              <a:ext cx="202" cy="202"/>
            </a:xfrm>
            <a:prstGeom prst="ellipse">
              <a:avLst/>
            </a:prstGeom>
            <a:solidFill>
              <a:schemeClr val="bg1"/>
            </a:solidFill>
            <a:ln w="1270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350">
                  <a:latin typeface="Arial" panose="020B0604020202020204" pitchFamily="34" charset="0"/>
                  <a:ea typeface="ＭＳ Ｐゴシック" panose="020B0600070205080204" pitchFamily="34" charset="-128"/>
                </a:rPr>
                <a:t>2</a:t>
              </a:r>
            </a:p>
          </p:txBody>
        </p:sp>
        <p:sp>
          <p:nvSpPr>
            <p:cNvPr id="44104" name="Oval 144"/>
            <p:cNvSpPr>
              <a:spLocks noChangeArrowheads="1"/>
            </p:cNvSpPr>
            <p:nvPr/>
          </p:nvSpPr>
          <p:spPr bwMode="auto">
            <a:xfrm>
              <a:off x="2382" y="3614"/>
              <a:ext cx="202" cy="202"/>
            </a:xfrm>
            <a:prstGeom prst="ellipse">
              <a:avLst/>
            </a:prstGeom>
            <a:solidFill>
              <a:schemeClr val="bg1"/>
            </a:solidFill>
            <a:ln w="1270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350">
                  <a:latin typeface="Arial" panose="020B0604020202020204" pitchFamily="34" charset="0"/>
                  <a:ea typeface="ＭＳ Ｐゴシック" panose="020B0600070205080204" pitchFamily="34" charset="-128"/>
                </a:rPr>
                <a:t>8</a:t>
              </a:r>
            </a:p>
          </p:txBody>
        </p:sp>
        <p:sp>
          <p:nvSpPr>
            <p:cNvPr id="44105" name="Oval 145"/>
            <p:cNvSpPr>
              <a:spLocks noChangeArrowheads="1"/>
            </p:cNvSpPr>
            <p:nvPr/>
          </p:nvSpPr>
          <p:spPr bwMode="auto">
            <a:xfrm>
              <a:off x="2478" y="3086"/>
              <a:ext cx="202" cy="202"/>
            </a:xfrm>
            <a:prstGeom prst="ellipse">
              <a:avLst/>
            </a:prstGeom>
            <a:solidFill>
              <a:schemeClr val="bg1"/>
            </a:solidFill>
            <a:ln w="1270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350">
                  <a:latin typeface="Arial" panose="020B0604020202020204" pitchFamily="34" charset="0"/>
                  <a:ea typeface="ＭＳ Ｐゴシック" panose="020B0600070205080204" pitchFamily="34" charset="-128"/>
                </a:rPr>
                <a:t>16</a:t>
              </a:r>
            </a:p>
          </p:txBody>
        </p:sp>
        <p:sp>
          <p:nvSpPr>
            <p:cNvPr id="44106" name="Oval 146"/>
            <p:cNvSpPr>
              <a:spLocks noChangeArrowheads="1"/>
            </p:cNvSpPr>
            <p:nvPr/>
          </p:nvSpPr>
          <p:spPr bwMode="auto">
            <a:xfrm>
              <a:off x="2766" y="3364"/>
              <a:ext cx="202" cy="202"/>
            </a:xfrm>
            <a:prstGeom prst="ellipse">
              <a:avLst/>
            </a:prstGeom>
            <a:solidFill>
              <a:schemeClr val="bg1"/>
            </a:solidFill>
            <a:ln w="1270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350">
                  <a:latin typeface="Arial" panose="020B0604020202020204" pitchFamily="34" charset="0"/>
                  <a:ea typeface="ＭＳ Ｐゴシック" panose="020B0600070205080204" pitchFamily="34" charset="-128"/>
                </a:rPr>
                <a:t>7</a:t>
              </a:r>
            </a:p>
          </p:txBody>
        </p:sp>
        <p:sp>
          <p:nvSpPr>
            <p:cNvPr id="44107" name="Oval 147"/>
            <p:cNvSpPr>
              <a:spLocks noChangeArrowheads="1"/>
            </p:cNvSpPr>
            <p:nvPr/>
          </p:nvSpPr>
          <p:spPr bwMode="auto">
            <a:xfrm>
              <a:off x="2622" y="3614"/>
              <a:ext cx="202" cy="202"/>
            </a:xfrm>
            <a:prstGeom prst="ellipse">
              <a:avLst/>
            </a:prstGeom>
            <a:solidFill>
              <a:schemeClr val="bg1"/>
            </a:solidFill>
            <a:ln w="1270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350">
                  <a:latin typeface="Arial" panose="020B0604020202020204" pitchFamily="34" charset="0"/>
                  <a:ea typeface="ＭＳ Ｐゴシック" panose="020B0600070205080204" pitchFamily="34" charset="-128"/>
                </a:rPr>
                <a:t>1</a:t>
              </a:r>
            </a:p>
          </p:txBody>
        </p:sp>
        <p:sp>
          <p:nvSpPr>
            <p:cNvPr id="44108" name="Oval 148"/>
            <p:cNvSpPr>
              <a:spLocks noChangeArrowheads="1"/>
            </p:cNvSpPr>
            <p:nvPr/>
          </p:nvSpPr>
          <p:spPr bwMode="auto">
            <a:xfrm>
              <a:off x="2934" y="2654"/>
              <a:ext cx="202" cy="202"/>
            </a:xfrm>
            <a:prstGeom prst="ellipse">
              <a:avLst/>
            </a:prstGeom>
            <a:solidFill>
              <a:schemeClr val="bg1"/>
            </a:solidFill>
            <a:ln w="38100">
              <a:solidFill>
                <a:srgbClr val="DD011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350">
                  <a:latin typeface="Arial" panose="020B0604020202020204" pitchFamily="34" charset="0"/>
                  <a:ea typeface="ＭＳ Ｐゴシック" panose="020B0600070205080204" pitchFamily="34" charset="-128"/>
                </a:rPr>
                <a:t>4</a:t>
              </a:r>
            </a:p>
          </p:txBody>
        </p:sp>
        <p:sp>
          <p:nvSpPr>
            <p:cNvPr id="44109" name="Oval 149"/>
            <p:cNvSpPr>
              <a:spLocks noChangeArrowheads="1"/>
            </p:cNvSpPr>
            <p:nvPr/>
          </p:nvSpPr>
          <p:spPr bwMode="auto">
            <a:xfrm>
              <a:off x="3340" y="3086"/>
              <a:ext cx="202" cy="202"/>
            </a:xfrm>
            <a:prstGeom prst="ellipse">
              <a:avLst/>
            </a:prstGeom>
            <a:solidFill>
              <a:schemeClr val="bg1"/>
            </a:solidFill>
            <a:ln w="1270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350">
                  <a:latin typeface="Arial" panose="020B0604020202020204" pitchFamily="34" charset="0"/>
                  <a:ea typeface="ＭＳ Ｐゴシック" panose="020B0600070205080204" pitchFamily="34" charset="-128"/>
                </a:rPr>
                <a:t>10</a:t>
              </a:r>
            </a:p>
          </p:txBody>
        </p:sp>
        <p:sp>
          <p:nvSpPr>
            <p:cNvPr id="44110" name="Oval 150"/>
            <p:cNvSpPr>
              <a:spLocks noChangeArrowheads="1"/>
            </p:cNvSpPr>
            <p:nvPr/>
          </p:nvSpPr>
          <p:spPr bwMode="auto">
            <a:xfrm>
              <a:off x="3016" y="3364"/>
              <a:ext cx="202" cy="202"/>
            </a:xfrm>
            <a:prstGeom prst="ellipse">
              <a:avLst/>
            </a:prstGeom>
            <a:solidFill>
              <a:schemeClr val="bg1"/>
            </a:solidFill>
            <a:ln w="1270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350">
                  <a:latin typeface="Arial" panose="020B0604020202020204" pitchFamily="34" charset="0"/>
                  <a:ea typeface="ＭＳ Ｐゴシック" panose="020B0600070205080204" pitchFamily="34" charset="-128"/>
                </a:rPr>
                <a:t>9</a:t>
              </a:r>
            </a:p>
          </p:txBody>
        </p:sp>
        <p:sp>
          <p:nvSpPr>
            <p:cNvPr id="44111" name="Oval 151"/>
            <p:cNvSpPr>
              <a:spLocks noChangeArrowheads="1"/>
            </p:cNvSpPr>
            <p:nvPr/>
          </p:nvSpPr>
          <p:spPr bwMode="auto">
            <a:xfrm>
              <a:off x="3592" y="3364"/>
              <a:ext cx="202" cy="202"/>
            </a:xfrm>
            <a:prstGeom prst="ellipse">
              <a:avLst/>
            </a:prstGeom>
            <a:solidFill>
              <a:schemeClr val="bg1"/>
            </a:solidFill>
            <a:ln w="1270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350">
                  <a:latin typeface="Arial" panose="020B0604020202020204" pitchFamily="34" charset="0"/>
                  <a:ea typeface="ＭＳ Ｐゴシック" panose="020B0600070205080204" pitchFamily="34" charset="-128"/>
                </a:rPr>
                <a:t>3</a:t>
              </a:r>
            </a:p>
          </p:txBody>
        </p:sp>
        <p:sp>
          <p:nvSpPr>
            <p:cNvPr id="44112" name="Text Box 152"/>
            <p:cNvSpPr txBox="1">
              <a:spLocks noChangeArrowheads="1"/>
            </p:cNvSpPr>
            <p:nvPr/>
          </p:nvSpPr>
          <p:spPr bwMode="auto">
            <a:xfrm>
              <a:off x="2955" y="2528"/>
              <a:ext cx="200"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750">
                  <a:latin typeface="Arial" panose="020B0604020202020204" pitchFamily="34" charset="0"/>
                  <a:ea typeface="ＭＳ Ｐゴシック" panose="020B0600070205080204" pitchFamily="34" charset="-128"/>
                </a:rPr>
                <a:t>0</a:t>
              </a:r>
            </a:p>
          </p:txBody>
        </p:sp>
        <p:sp>
          <p:nvSpPr>
            <p:cNvPr id="44113" name="Text Box 153"/>
            <p:cNvSpPr txBox="1">
              <a:spLocks noChangeArrowheads="1"/>
            </p:cNvSpPr>
            <p:nvPr/>
          </p:nvSpPr>
          <p:spPr bwMode="auto">
            <a:xfrm>
              <a:off x="2502" y="2961"/>
              <a:ext cx="200"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750">
                  <a:latin typeface="Arial" panose="020B0604020202020204" pitchFamily="34" charset="0"/>
                  <a:ea typeface="ＭＳ Ｐゴシック" panose="020B0600070205080204" pitchFamily="34" charset="-128"/>
                </a:rPr>
                <a:t>1</a:t>
              </a:r>
            </a:p>
          </p:txBody>
        </p:sp>
        <p:sp>
          <p:nvSpPr>
            <p:cNvPr id="44114" name="Text Box 154"/>
            <p:cNvSpPr txBox="1">
              <a:spLocks noChangeArrowheads="1"/>
            </p:cNvSpPr>
            <p:nvPr/>
          </p:nvSpPr>
          <p:spPr bwMode="auto">
            <a:xfrm>
              <a:off x="3355" y="2961"/>
              <a:ext cx="200"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750">
                  <a:latin typeface="Arial" panose="020B0604020202020204" pitchFamily="34" charset="0"/>
                  <a:ea typeface="ＭＳ Ｐゴシック" panose="020B0600070205080204" pitchFamily="34" charset="-128"/>
                </a:rPr>
                <a:t>2</a:t>
              </a:r>
            </a:p>
          </p:txBody>
        </p:sp>
        <p:sp>
          <p:nvSpPr>
            <p:cNvPr id="44115" name="Text Box 155"/>
            <p:cNvSpPr txBox="1">
              <a:spLocks noChangeArrowheads="1"/>
            </p:cNvSpPr>
            <p:nvPr/>
          </p:nvSpPr>
          <p:spPr bwMode="auto">
            <a:xfrm>
              <a:off x="2209" y="3236"/>
              <a:ext cx="200"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750">
                  <a:latin typeface="Arial" panose="020B0604020202020204" pitchFamily="34" charset="0"/>
                  <a:ea typeface="ＭＳ Ｐゴシック" panose="020B0600070205080204" pitchFamily="34" charset="-128"/>
                </a:rPr>
                <a:t>3</a:t>
              </a:r>
            </a:p>
          </p:txBody>
        </p:sp>
        <p:sp>
          <p:nvSpPr>
            <p:cNvPr id="44116" name="Text Box 156"/>
            <p:cNvSpPr txBox="1">
              <a:spLocks noChangeArrowheads="1"/>
            </p:cNvSpPr>
            <p:nvPr/>
          </p:nvSpPr>
          <p:spPr bwMode="auto">
            <a:xfrm>
              <a:off x="2795" y="3236"/>
              <a:ext cx="200"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750">
                  <a:latin typeface="Arial" panose="020B0604020202020204" pitchFamily="34" charset="0"/>
                  <a:ea typeface="ＭＳ Ｐゴシック" panose="020B0600070205080204" pitchFamily="34" charset="-128"/>
                </a:rPr>
                <a:t>4</a:t>
              </a:r>
            </a:p>
          </p:txBody>
        </p:sp>
        <p:sp>
          <p:nvSpPr>
            <p:cNvPr id="44117" name="Text Box 157"/>
            <p:cNvSpPr txBox="1">
              <a:spLocks noChangeArrowheads="1"/>
            </p:cNvSpPr>
            <p:nvPr/>
          </p:nvSpPr>
          <p:spPr bwMode="auto">
            <a:xfrm>
              <a:off x="3040" y="3236"/>
              <a:ext cx="200"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750">
                  <a:latin typeface="Arial" panose="020B0604020202020204" pitchFamily="34" charset="0"/>
                  <a:ea typeface="ＭＳ Ｐゴシック" panose="020B0600070205080204" pitchFamily="34" charset="-128"/>
                </a:rPr>
                <a:t>5</a:t>
              </a:r>
            </a:p>
          </p:txBody>
        </p:sp>
        <p:sp>
          <p:nvSpPr>
            <p:cNvPr id="44118" name="Text Box 158"/>
            <p:cNvSpPr txBox="1">
              <a:spLocks noChangeArrowheads="1"/>
            </p:cNvSpPr>
            <p:nvPr/>
          </p:nvSpPr>
          <p:spPr bwMode="auto">
            <a:xfrm>
              <a:off x="3627" y="3236"/>
              <a:ext cx="200"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750">
                  <a:latin typeface="Arial" panose="020B0604020202020204" pitchFamily="34" charset="0"/>
                  <a:ea typeface="ＭＳ Ｐゴシック" panose="020B0600070205080204" pitchFamily="34" charset="-128"/>
                </a:rPr>
                <a:t>6</a:t>
              </a:r>
            </a:p>
          </p:txBody>
        </p:sp>
        <p:sp>
          <p:nvSpPr>
            <p:cNvPr id="44119" name="Text Box 159"/>
            <p:cNvSpPr txBox="1">
              <a:spLocks noChangeArrowheads="1"/>
            </p:cNvSpPr>
            <p:nvPr/>
          </p:nvSpPr>
          <p:spPr bwMode="auto">
            <a:xfrm>
              <a:off x="1953" y="3477"/>
              <a:ext cx="200"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750">
                  <a:latin typeface="Arial" panose="020B0604020202020204" pitchFamily="34" charset="0"/>
                  <a:ea typeface="ＭＳ Ｐゴシック" panose="020B0600070205080204" pitchFamily="34" charset="-128"/>
                </a:rPr>
                <a:t>7</a:t>
              </a:r>
            </a:p>
          </p:txBody>
        </p:sp>
        <p:sp>
          <p:nvSpPr>
            <p:cNvPr id="44120" name="Text Box 160"/>
            <p:cNvSpPr txBox="1">
              <a:spLocks noChangeArrowheads="1"/>
            </p:cNvSpPr>
            <p:nvPr/>
          </p:nvSpPr>
          <p:spPr bwMode="auto">
            <a:xfrm>
              <a:off x="2406" y="3477"/>
              <a:ext cx="200"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750">
                  <a:latin typeface="Arial" panose="020B0604020202020204" pitchFamily="34" charset="0"/>
                  <a:ea typeface="ＭＳ Ｐゴシック" panose="020B0600070205080204" pitchFamily="34" charset="-128"/>
                </a:rPr>
                <a:t>8</a:t>
              </a:r>
            </a:p>
          </p:txBody>
        </p:sp>
        <p:sp>
          <p:nvSpPr>
            <p:cNvPr id="44121" name="Text Box 161"/>
            <p:cNvSpPr txBox="1">
              <a:spLocks noChangeArrowheads="1"/>
            </p:cNvSpPr>
            <p:nvPr/>
          </p:nvSpPr>
          <p:spPr bwMode="auto">
            <a:xfrm>
              <a:off x="2611" y="3477"/>
              <a:ext cx="200"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750">
                  <a:latin typeface="Arial" panose="020B0604020202020204" pitchFamily="34" charset="0"/>
                  <a:ea typeface="ＭＳ Ｐゴシック" panose="020B0600070205080204" pitchFamily="34" charset="-128"/>
                </a:rPr>
                <a:t>9</a:t>
              </a:r>
            </a:p>
          </p:txBody>
        </p:sp>
      </p:grpSp>
      <p:grpSp>
        <p:nvGrpSpPr>
          <p:cNvPr id="7" name="Group 162"/>
          <p:cNvGrpSpPr>
            <a:grpSpLocks/>
          </p:cNvGrpSpPr>
          <p:nvPr/>
        </p:nvGrpSpPr>
        <p:grpSpPr bwMode="auto">
          <a:xfrm>
            <a:off x="6071856" y="3207843"/>
            <a:ext cx="2246710" cy="1533525"/>
            <a:chOff x="137" y="715"/>
            <a:chExt cx="1887" cy="1288"/>
          </a:xfrm>
        </p:grpSpPr>
        <p:sp>
          <p:nvSpPr>
            <p:cNvPr id="44070" name="Line 163"/>
            <p:cNvSpPr>
              <a:spLocks noChangeAspect="1" noChangeShapeType="1"/>
            </p:cNvSpPr>
            <p:nvPr/>
          </p:nvSpPr>
          <p:spPr bwMode="auto">
            <a:xfrm flipV="1">
              <a:off x="851" y="1653"/>
              <a:ext cx="259" cy="24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44071" name="Line 164"/>
            <p:cNvSpPr>
              <a:spLocks noChangeAspect="1" noChangeShapeType="1"/>
            </p:cNvSpPr>
            <p:nvPr/>
          </p:nvSpPr>
          <p:spPr bwMode="auto">
            <a:xfrm flipV="1">
              <a:off x="1318" y="1366"/>
              <a:ext cx="322" cy="30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44072" name="Line 165"/>
            <p:cNvSpPr>
              <a:spLocks noChangeAspect="1" noChangeShapeType="1"/>
            </p:cNvSpPr>
            <p:nvPr/>
          </p:nvSpPr>
          <p:spPr bwMode="auto">
            <a:xfrm rot="16200000" flipV="1">
              <a:off x="417" y="1611"/>
              <a:ext cx="322" cy="30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44073" name="Line 166"/>
            <p:cNvSpPr>
              <a:spLocks noChangeAspect="1" noChangeShapeType="1"/>
            </p:cNvSpPr>
            <p:nvPr/>
          </p:nvSpPr>
          <p:spPr bwMode="auto">
            <a:xfrm rot="16200000" flipV="1">
              <a:off x="758" y="1361"/>
              <a:ext cx="322" cy="30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44074" name="Line 167"/>
            <p:cNvSpPr>
              <a:spLocks noChangeAspect="1" noChangeShapeType="1"/>
            </p:cNvSpPr>
            <p:nvPr/>
          </p:nvSpPr>
          <p:spPr bwMode="auto">
            <a:xfrm rot="16200000" flipV="1">
              <a:off x="1154" y="909"/>
              <a:ext cx="806" cy="76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44075" name="Line 168"/>
            <p:cNvSpPr>
              <a:spLocks noChangeShapeType="1"/>
            </p:cNvSpPr>
            <p:nvPr/>
          </p:nvSpPr>
          <p:spPr bwMode="auto">
            <a:xfrm flipV="1">
              <a:off x="243" y="937"/>
              <a:ext cx="1008" cy="96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44076" name="Oval 169"/>
            <p:cNvSpPr>
              <a:spLocks noChangeArrowheads="1"/>
            </p:cNvSpPr>
            <p:nvPr/>
          </p:nvSpPr>
          <p:spPr bwMode="auto">
            <a:xfrm>
              <a:off x="387" y="1551"/>
              <a:ext cx="202" cy="202"/>
            </a:xfrm>
            <a:prstGeom prst="ellipse">
              <a:avLst/>
            </a:prstGeom>
            <a:solidFill>
              <a:schemeClr val="bg1"/>
            </a:solidFill>
            <a:ln w="1270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350">
                  <a:latin typeface="Arial" panose="020B0604020202020204" pitchFamily="34" charset="0"/>
                  <a:ea typeface="ＭＳ Ｐゴシック" panose="020B0600070205080204" pitchFamily="34" charset="-128"/>
                </a:rPr>
                <a:t>8</a:t>
              </a:r>
            </a:p>
          </p:txBody>
        </p:sp>
        <p:sp>
          <p:nvSpPr>
            <p:cNvPr id="44077" name="Oval 170"/>
            <p:cNvSpPr>
              <a:spLocks noChangeArrowheads="1"/>
            </p:cNvSpPr>
            <p:nvPr/>
          </p:nvSpPr>
          <p:spPr bwMode="auto">
            <a:xfrm>
              <a:off x="137" y="1801"/>
              <a:ext cx="202" cy="202"/>
            </a:xfrm>
            <a:prstGeom prst="ellipse">
              <a:avLst/>
            </a:prstGeom>
            <a:solidFill>
              <a:schemeClr val="bg1"/>
            </a:solidFill>
            <a:ln w="1270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350">
                  <a:latin typeface="Arial" panose="020B0604020202020204" pitchFamily="34" charset="0"/>
                  <a:ea typeface="ＭＳ Ｐゴシック" panose="020B0600070205080204" pitchFamily="34" charset="-128"/>
                </a:rPr>
                <a:t>2</a:t>
              </a:r>
            </a:p>
          </p:txBody>
        </p:sp>
        <p:sp>
          <p:nvSpPr>
            <p:cNvPr id="44078" name="Oval 171"/>
            <p:cNvSpPr>
              <a:spLocks noChangeArrowheads="1"/>
            </p:cNvSpPr>
            <p:nvPr/>
          </p:nvSpPr>
          <p:spPr bwMode="auto">
            <a:xfrm>
              <a:off x="579" y="1801"/>
              <a:ext cx="202" cy="202"/>
            </a:xfrm>
            <a:prstGeom prst="ellipse">
              <a:avLst/>
            </a:prstGeom>
            <a:solidFill>
              <a:schemeClr val="bg1"/>
            </a:solidFill>
            <a:ln w="1270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350">
                  <a:latin typeface="Arial" panose="020B0604020202020204" pitchFamily="34" charset="0"/>
                  <a:ea typeface="ＭＳ Ｐゴシック" panose="020B0600070205080204" pitchFamily="34" charset="-128"/>
                </a:rPr>
                <a:t>4</a:t>
              </a:r>
            </a:p>
          </p:txBody>
        </p:sp>
        <p:sp>
          <p:nvSpPr>
            <p:cNvPr id="44079" name="Oval 172"/>
            <p:cNvSpPr>
              <a:spLocks noChangeArrowheads="1"/>
            </p:cNvSpPr>
            <p:nvPr/>
          </p:nvSpPr>
          <p:spPr bwMode="auto">
            <a:xfrm>
              <a:off x="675" y="1273"/>
              <a:ext cx="202" cy="202"/>
            </a:xfrm>
            <a:prstGeom prst="ellipse">
              <a:avLst/>
            </a:prstGeom>
            <a:solidFill>
              <a:schemeClr val="bg1"/>
            </a:solidFill>
            <a:ln w="1270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350">
                  <a:latin typeface="Arial" panose="020B0604020202020204" pitchFamily="34" charset="0"/>
                  <a:ea typeface="ＭＳ Ｐゴシック" panose="020B0600070205080204" pitchFamily="34" charset="-128"/>
                </a:rPr>
                <a:t>14</a:t>
              </a:r>
            </a:p>
          </p:txBody>
        </p:sp>
        <p:sp>
          <p:nvSpPr>
            <p:cNvPr id="44080" name="Oval 173"/>
            <p:cNvSpPr>
              <a:spLocks noChangeArrowheads="1"/>
            </p:cNvSpPr>
            <p:nvPr/>
          </p:nvSpPr>
          <p:spPr bwMode="auto">
            <a:xfrm>
              <a:off x="963" y="1551"/>
              <a:ext cx="202" cy="202"/>
            </a:xfrm>
            <a:prstGeom prst="ellipse">
              <a:avLst/>
            </a:prstGeom>
            <a:solidFill>
              <a:schemeClr val="bg1"/>
            </a:solidFill>
            <a:ln w="1270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350">
                  <a:latin typeface="Arial" panose="020B0604020202020204" pitchFamily="34" charset="0"/>
                  <a:ea typeface="ＭＳ Ｐゴシック" panose="020B0600070205080204" pitchFamily="34" charset="-128"/>
                </a:rPr>
                <a:t>7</a:t>
              </a:r>
            </a:p>
          </p:txBody>
        </p:sp>
        <p:sp>
          <p:nvSpPr>
            <p:cNvPr id="44081" name="Oval 174"/>
            <p:cNvSpPr>
              <a:spLocks noChangeArrowheads="1"/>
            </p:cNvSpPr>
            <p:nvPr/>
          </p:nvSpPr>
          <p:spPr bwMode="auto">
            <a:xfrm>
              <a:off x="819" y="1801"/>
              <a:ext cx="202" cy="202"/>
            </a:xfrm>
            <a:prstGeom prst="ellipse">
              <a:avLst/>
            </a:prstGeom>
            <a:solidFill>
              <a:schemeClr val="bg1"/>
            </a:solidFill>
            <a:ln w="1270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350">
                  <a:latin typeface="Arial" panose="020B0604020202020204" pitchFamily="34" charset="0"/>
                  <a:ea typeface="ＭＳ Ｐゴシック" panose="020B0600070205080204" pitchFamily="34" charset="-128"/>
                </a:rPr>
                <a:t>1</a:t>
              </a:r>
            </a:p>
          </p:txBody>
        </p:sp>
        <p:sp>
          <p:nvSpPr>
            <p:cNvPr id="44082" name="Oval 175"/>
            <p:cNvSpPr>
              <a:spLocks noChangeArrowheads="1"/>
            </p:cNvSpPr>
            <p:nvPr/>
          </p:nvSpPr>
          <p:spPr bwMode="auto">
            <a:xfrm>
              <a:off x="1131" y="841"/>
              <a:ext cx="202" cy="202"/>
            </a:xfrm>
            <a:prstGeom prst="ellipse">
              <a:avLst/>
            </a:prstGeom>
            <a:solidFill>
              <a:schemeClr val="bg1"/>
            </a:solidFill>
            <a:ln w="1270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350">
                  <a:latin typeface="Arial" panose="020B0604020202020204" pitchFamily="34" charset="0"/>
                  <a:ea typeface="ＭＳ Ｐゴシック" panose="020B0600070205080204" pitchFamily="34" charset="-128"/>
                </a:rPr>
                <a:t>16</a:t>
              </a:r>
            </a:p>
          </p:txBody>
        </p:sp>
        <p:sp>
          <p:nvSpPr>
            <p:cNvPr id="44083" name="Oval 176"/>
            <p:cNvSpPr>
              <a:spLocks noChangeArrowheads="1"/>
            </p:cNvSpPr>
            <p:nvPr/>
          </p:nvSpPr>
          <p:spPr bwMode="auto">
            <a:xfrm>
              <a:off x="1537" y="1273"/>
              <a:ext cx="202" cy="202"/>
            </a:xfrm>
            <a:prstGeom prst="ellipse">
              <a:avLst/>
            </a:prstGeom>
            <a:solidFill>
              <a:schemeClr val="bg1"/>
            </a:solidFill>
            <a:ln w="1270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350">
                  <a:latin typeface="Arial" panose="020B0604020202020204" pitchFamily="34" charset="0"/>
                  <a:ea typeface="ＭＳ Ｐゴシック" panose="020B0600070205080204" pitchFamily="34" charset="-128"/>
                </a:rPr>
                <a:t>10</a:t>
              </a:r>
            </a:p>
          </p:txBody>
        </p:sp>
        <p:sp>
          <p:nvSpPr>
            <p:cNvPr id="44084" name="Oval 177"/>
            <p:cNvSpPr>
              <a:spLocks noChangeArrowheads="1"/>
            </p:cNvSpPr>
            <p:nvPr/>
          </p:nvSpPr>
          <p:spPr bwMode="auto">
            <a:xfrm>
              <a:off x="1213" y="1551"/>
              <a:ext cx="202" cy="202"/>
            </a:xfrm>
            <a:prstGeom prst="ellipse">
              <a:avLst/>
            </a:prstGeom>
            <a:solidFill>
              <a:schemeClr val="bg1"/>
            </a:solidFill>
            <a:ln w="1270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350">
                  <a:latin typeface="Arial" panose="020B0604020202020204" pitchFamily="34" charset="0"/>
                  <a:ea typeface="ＭＳ Ｐゴシック" panose="020B0600070205080204" pitchFamily="34" charset="-128"/>
                </a:rPr>
                <a:t>9</a:t>
              </a:r>
            </a:p>
          </p:txBody>
        </p:sp>
        <p:sp>
          <p:nvSpPr>
            <p:cNvPr id="44085" name="Oval 178"/>
            <p:cNvSpPr>
              <a:spLocks noChangeArrowheads="1"/>
            </p:cNvSpPr>
            <p:nvPr/>
          </p:nvSpPr>
          <p:spPr bwMode="auto">
            <a:xfrm>
              <a:off x="1789" y="1551"/>
              <a:ext cx="202" cy="202"/>
            </a:xfrm>
            <a:prstGeom prst="ellipse">
              <a:avLst/>
            </a:prstGeom>
            <a:solidFill>
              <a:schemeClr val="bg1"/>
            </a:solidFill>
            <a:ln w="1270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350">
                  <a:latin typeface="Arial" panose="020B0604020202020204" pitchFamily="34" charset="0"/>
                  <a:ea typeface="ＭＳ Ｐゴシック" panose="020B0600070205080204" pitchFamily="34" charset="-128"/>
                </a:rPr>
                <a:t>3</a:t>
              </a:r>
            </a:p>
          </p:txBody>
        </p:sp>
        <p:sp>
          <p:nvSpPr>
            <p:cNvPr id="44086" name="Text Box 179"/>
            <p:cNvSpPr txBox="1">
              <a:spLocks noChangeArrowheads="1"/>
            </p:cNvSpPr>
            <p:nvPr/>
          </p:nvSpPr>
          <p:spPr bwMode="auto">
            <a:xfrm>
              <a:off x="1152" y="715"/>
              <a:ext cx="200"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750">
                  <a:latin typeface="Arial" panose="020B0604020202020204" pitchFamily="34" charset="0"/>
                  <a:ea typeface="ＭＳ Ｐゴシック" panose="020B0600070205080204" pitchFamily="34" charset="-128"/>
                </a:rPr>
                <a:t>0</a:t>
              </a:r>
            </a:p>
          </p:txBody>
        </p:sp>
        <p:sp>
          <p:nvSpPr>
            <p:cNvPr id="44087" name="Text Box 180"/>
            <p:cNvSpPr txBox="1">
              <a:spLocks noChangeArrowheads="1"/>
            </p:cNvSpPr>
            <p:nvPr/>
          </p:nvSpPr>
          <p:spPr bwMode="auto">
            <a:xfrm>
              <a:off x="699" y="1148"/>
              <a:ext cx="200"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750">
                  <a:latin typeface="Arial" panose="020B0604020202020204" pitchFamily="34" charset="0"/>
                  <a:ea typeface="ＭＳ Ｐゴシック" panose="020B0600070205080204" pitchFamily="34" charset="-128"/>
                </a:rPr>
                <a:t>1</a:t>
              </a:r>
            </a:p>
          </p:txBody>
        </p:sp>
        <p:sp>
          <p:nvSpPr>
            <p:cNvPr id="44088" name="Text Box 181"/>
            <p:cNvSpPr txBox="1">
              <a:spLocks noChangeArrowheads="1"/>
            </p:cNvSpPr>
            <p:nvPr/>
          </p:nvSpPr>
          <p:spPr bwMode="auto">
            <a:xfrm>
              <a:off x="1552" y="1148"/>
              <a:ext cx="200"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750">
                  <a:latin typeface="Arial" panose="020B0604020202020204" pitchFamily="34" charset="0"/>
                  <a:ea typeface="ＭＳ Ｐゴシック" panose="020B0600070205080204" pitchFamily="34" charset="-128"/>
                </a:rPr>
                <a:t>2</a:t>
              </a:r>
            </a:p>
          </p:txBody>
        </p:sp>
        <p:sp>
          <p:nvSpPr>
            <p:cNvPr id="44089" name="Text Box 182"/>
            <p:cNvSpPr txBox="1">
              <a:spLocks noChangeArrowheads="1"/>
            </p:cNvSpPr>
            <p:nvPr/>
          </p:nvSpPr>
          <p:spPr bwMode="auto">
            <a:xfrm>
              <a:off x="406" y="1423"/>
              <a:ext cx="200"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750">
                  <a:latin typeface="Arial" panose="020B0604020202020204" pitchFamily="34" charset="0"/>
                  <a:ea typeface="ＭＳ Ｐゴシック" panose="020B0600070205080204" pitchFamily="34" charset="-128"/>
                </a:rPr>
                <a:t>3</a:t>
              </a:r>
            </a:p>
          </p:txBody>
        </p:sp>
        <p:sp>
          <p:nvSpPr>
            <p:cNvPr id="44090" name="Text Box 183"/>
            <p:cNvSpPr txBox="1">
              <a:spLocks noChangeArrowheads="1"/>
            </p:cNvSpPr>
            <p:nvPr/>
          </p:nvSpPr>
          <p:spPr bwMode="auto">
            <a:xfrm>
              <a:off x="992" y="1423"/>
              <a:ext cx="200"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750">
                  <a:latin typeface="Arial" panose="020B0604020202020204" pitchFamily="34" charset="0"/>
                  <a:ea typeface="ＭＳ Ｐゴシック" panose="020B0600070205080204" pitchFamily="34" charset="-128"/>
                </a:rPr>
                <a:t>4</a:t>
              </a:r>
            </a:p>
          </p:txBody>
        </p:sp>
        <p:sp>
          <p:nvSpPr>
            <p:cNvPr id="44091" name="Text Box 184"/>
            <p:cNvSpPr txBox="1">
              <a:spLocks noChangeArrowheads="1"/>
            </p:cNvSpPr>
            <p:nvPr/>
          </p:nvSpPr>
          <p:spPr bwMode="auto">
            <a:xfrm>
              <a:off x="1237" y="1423"/>
              <a:ext cx="200"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750">
                  <a:latin typeface="Arial" panose="020B0604020202020204" pitchFamily="34" charset="0"/>
                  <a:ea typeface="ＭＳ Ｐゴシック" panose="020B0600070205080204" pitchFamily="34" charset="-128"/>
                </a:rPr>
                <a:t>5</a:t>
              </a:r>
            </a:p>
          </p:txBody>
        </p:sp>
        <p:sp>
          <p:nvSpPr>
            <p:cNvPr id="44092" name="Text Box 185"/>
            <p:cNvSpPr txBox="1">
              <a:spLocks noChangeArrowheads="1"/>
            </p:cNvSpPr>
            <p:nvPr/>
          </p:nvSpPr>
          <p:spPr bwMode="auto">
            <a:xfrm>
              <a:off x="1824" y="1423"/>
              <a:ext cx="200"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750">
                  <a:latin typeface="Arial" panose="020B0604020202020204" pitchFamily="34" charset="0"/>
                  <a:ea typeface="ＭＳ Ｐゴシック" panose="020B0600070205080204" pitchFamily="34" charset="-128"/>
                </a:rPr>
                <a:t>6</a:t>
              </a:r>
            </a:p>
          </p:txBody>
        </p:sp>
        <p:sp>
          <p:nvSpPr>
            <p:cNvPr id="44093" name="Text Box 186"/>
            <p:cNvSpPr txBox="1">
              <a:spLocks noChangeArrowheads="1"/>
            </p:cNvSpPr>
            <p:nvPr/>
          </p:nvSpPr>
          <p:spPr bwMode="auto">
            <a:xfrm>
              <a:off x="150" y="1664"/>
              <a:ext cx="200"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750">
                  <a:latin typeface="Arial" panose="020B0604020202020204" pitchFamily="34" charset="0"/>
                  <a:ea typeface="ＭＳ Ｐゴシック" panose="020B0600070205080204" pitchFamily="34" charset="-128"/>
                </a:rPr>
                <a:t>7</a:t>
              </a:r>
            </a:p>
          </p:txBody>
        </p:sp>
        <p:sp>
          <p:nvSpPr>
            <p:cNvPr id="44094" name="Text Box 187"/>
            <p:cNvSpPr txBox="1">
              <a:spLocks noChangeArrowheads="1"/>
            </p:cNvSpPr>
            <p:nvPr/>
          </p:nvSpPr>
          <p:spPr bwMode="auto">
            <a:xfrm>
              <a:off x="603" y="1664"/>
              <a:ext cx="200"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750">
                  <a:latin typeface="Arial" panose="020B0604020202020204" pitchFamily="34" charset="0"/>
                  <a:ea typeface="ＭＳ Ｐゴシック" panose="020B0600070205080204" pitchFamily="34" charset="-128"/>
                </a:rPr>
                <a:t>8</a:t>
              </a:r>
            </a:p>
          </p:txBody>
        </p:sp>
        <p:sp>
          <p:nvSpPr>
            <p:cNvPr id="44095" name="Text Box 188"/>
            <p:cNvSpPr txBox="1">
              <a:spLocks noChangeArrowheads="1"/>
            </p:cNvSpPr>
            <p:nvPr/>
          </p:nvSpPr>
          <p:spPr bwMode="auto">
            <a:xfrm>
              <a:off x="808" y="1664"/>
              <a:ext cx="200"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750">
                  <a:latin typeface="Arial" panose="020B0604020202020204" pitchFamily="34" charset="0"/>
                  <a:ea typeface="ＭＳ Ｐゴシック" panose="020B0600070205080204" pitchFamily="34" charset="-128"/>
                </a:rPr>
                <a:t>9</a:t>
              </a:r>
            </a:p>
          </p:txBody>
        </p:sp>
      </p:grpSp>
      <p:sp>
        <p:nvSpPr>
          <p:cNvPr id="369853" name="Text Box 189"/>
          <p:cNvSpPr txBox="1">
            <a:spLocks noChangeArrowheads="1"/>
          </p:cNvSpPr>
          <p:nvPr/>
        </p:nvSpPr>
        <p:spPr bwMode="auto">
          <a:xfrm>
            <a:off x="903436" y="1612421"/>
            <a:ext cx="519694"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1350" dirty="0" err="1">
                <a:solidFill>
                  <a:srgbClr val="DD0111"/>
                </a:solidFill>
                <a:latin typeface="Monotype Corsiva" panose="03010101010201010101" pitchFamily="66" charset="0"/>
                <a:ea typeface="ＭＳ Ｐゴシック" panose="020B0600070205080204" pitchFamily="34" charset="-128"/>
              </a:rPr>
              <a:t>i</a:t>
            </a:r>
            <a:r>
              <a:rPr lang="en-US" altLang="en-US" sz="1350" dirty="0">
                <a:solidFill>
                  <a:srgbClr val="DD0111"/>
                </a:solidFill>
                <a:latin typeface="Arial" panose="020B0604020202020204" pitchFamily="34" charset="0"/>
                <a:ea typeface="ＭＳ Ｐゴシック" panose="020B0600070205080204" pitchFamily="34" charset="-128"/>
              </a:rPr>
              <a:t> = 4</a:t>
            </a:r>
          </a:p>
        </p:txBody>
      </p:sp>
      <p:sp>
        <p:nvSpPr>
          <p:cNvPr id="369854" name="Text Box 190"/>
          <p:cNvSpPr txBox="1">
            <a:spLocks noChangeArrowheads="1"/>
          </p:cNvSpPr>
          <p:nvPr/>
        </p:nvSpPr>
        <p:spPr bwMode="auto">
          <a:xfrm>
            <a:off x="3609951" y="1657211"/>
            <a:ext cx="519694"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1350" dirty="0" err="1">
                <a:solidFill>
                  <a:srgbClr val="DD0111"/>
                </a:solidFill>
                <a:latin typeface="Monotype Corsiva" panose="03010101010201010101" pitchFamily="66" charset="0"/>
                <a:ea typeface="ＭＳ Ｐゴシック" panose="020B0600070205080204" pitchFamily="34" charset="-128"/>
              </a:rPr>
              <a:t>i</a:t>
            </a:r>
            <a:r>
              <a:rPr lang="en-US" altLang="en-US" sz="1350" dirty="0">
                <a:solidFill>
                  <a:srgbClr val="DD0111"/>
                </a:solidFill>
                <a:latin typeface="Arial" panose="020B0604020202020204" pitchFamily="34" charset="0"/>
                <a:ea typeface="ＭＳ Ｐゴシック" panose="020B0600070205080204" pitchFamily="34" charset="-128"/>
              </a:rPr>
              <a:t> = 3</a:t>
            </a:r>
          </a:p>
        </p:txBody>
      </p:sp>
      <p:sp>
        <p:nvSpPr>
          <p:cNvPr id="369855" name="Text Box 191"/>
          <p:cNvSpPr txBox="1">
            <a:spLocks noChangeArrowheads="1"/>
          </p:cNvSpPr>
          <p:nvPr/>
        </p:nvSpPr>
        <p:spPr bwMode="auto">
          <a:xfrm>
            <a:off x="6675517" y="1657211"/>
            <a:ext cx="519694"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1350" dirty="0" err="1">
                <a:solidFill>
                  <a:srgbClr val="DD0111"/>
                </a:solidFill>
                <a:latin typeface="Monotype Corsiva" panose="03010101010201010101" pitchFamily="66" charset="0"/>
                <a:ea typeface="ＭＳ Ｐゴシック" panose="020B0600070205080204" pitchFamily="34" charset="-128"/>
              </a:rPr>
              <a:t>i</a:t>
            </a:r>
            <a:r>
              <a:rPr lang="en-US" altLang="en-US" sz="1350" dirty="0">
                <a:solidFill>
                  <a:srgbClr val="DD0111"/>
                </a:solidFill>
                <a:latin typeface="Arial" panose="020B0604020202020204" pitchFamily="34" charset="0"/>
                <a:ea typeface="ＭＳ Ｐゴシック" panose="020B0600070205080204" pitchFamily="34" charset="-128"/>
              </a:rPr>
              <a:t> = 2</a:t>
            </a:r>
          </a:p>
        </p:txBody>
      </p:sp>
      <p:sp>
        <p:nvSpPr>
          <p:cNvPr id="369856" name="Text Box 192"/>
          <p:cNvSpPr txBox="1">
            <a:spLocks noChangeArrowheads="1"/>
          </p:cNvSpPr>
          <p:nvPr/>
        </p:nvSpPr>
        <p:spPr bwMode="auto">
          <a:xfrm>
            <a:off x="1423130" y="3320696"/>
            <a:ext cx="519694"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1350" dirty="0" err="1">
                <a:solidFill>
                  <a:srgbClr val="DD0111"/>
                </a:solidFill>
                <a:latin typeface="Monotype Corsiva" panose="03010101010201010101" pitchFamily="66" charset="0"/>
                <a:ea typeface="ＭＳ Ｐゴシック" panose="020B0600070205080204" pitchFamily="34" charset="-128"/>
              </a:rPr>
              <a:t>i</a:t>
            </a:r>
            <a:r>
              <a:rPr lang="en-US" altLang="en-US" sz="1350" dirty="0">
                <a:solidFill>
                  <a:srgbClr val="DD0111"/>
                </a:solidFill>
                <a:latin typeface="Arial" panose="020B0604020202020204" pitchFamily="34" charset="0"/>
                <a:ea typeface="ＭＳ Ｐゴシック" panose="020B0600070205080204" pitchFamily="34" charset="-128"/>
              </a:rPr>
              <a:t> = 1</a:t>
            </a:r>
          </a:p>
        </p:txBody>
      </p:sp>
      <p:sp>
        <p:nvSpPr>
          <p:cNvPr id="369857" name="Text Box 193"/>
          <p:cNvSpPr txBox="1">
            <a:spLocks noChangeArrowheads="1"/>
          </p:cNvSpPr>
          <p:nvPr/>
        </p:nvSpPr>
        <p:spPr bwMode="auto">
          <a:xfrm>
            <a:off x="4104432" y="3314305"/>
            <a:ext cx="519694"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1350" dirty="0" err="1">
                <a:solidFill>
                  <a:srgbClr val="DD0111"/>
                </a:solidFill>
                <a:latin typeface="Monotype Corsiva" panose="03010101010201010101" pitchFamily="66" charset="0"/>
                <a:ea typeface="ＭＳ Ｐゴシック" panose="020B0600070205080204" pitchFamily="34" charset="-128"/>
              </a:rPr>
              <a:t>i</a:t>
            </a:r>
            <a:r>
              <a:rPr lang="en-US" altLang="en-US" sz="1350" dirty="0">
                <a:solidFill>
                  <a:srgbClr val="DD0111"/>
                </a:solidFill>
                <a:latin typeface="Arial" panose="020B0604020202020204" pitchFamily="34" charset="0"/>
                <a:ea typeface="ＭＳ Ｐゴシック" panose="020B0600070205080204" pitchFamily="34" charset="-128"/>
              </a:rPr>
              <a:t> = 0</a:t>
            </a:r>
          </a:p>
        </p:txBody>
      </p:sp>
    </p:spTree>
    <p:extLst>
      <p:ext uri="{BB962C8B-B14F-4D97-AF65-F5344CB8AC3E}">
        <p14:creationId xmlns:p14="http://schemas.microsoft.com/office/powerpoint/2010/main" val="2436241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69853"/>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69854"/>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69855"/>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69856"/>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69857"/>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nodeType="clickEffect">
                                  <p:stCondLst>
                                    <p:cond delay="0"/>
                                  </p:stCondLst>
                                  <p:childTnLst>
                                    <p:set>
                                      <p:cBhvr>
                                        <p:cTn id="3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9853" grpId="0"/>
      <p:bldP spid="369854" grpId="0"/>
      <p:bldP spid="369855" grpId="0"/>
      <p:bldP spid="369856" grpId="0"/>
      <p:bldP spid="369857"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0A37B3B3-D1C6-47E6-8AE2-C491B55954F8}"/>
                  </a:ext>
                </a:extLst>
              </p:cNvPr>
              <p:cNvSpPr>
                <a:spLocks noGrp="1"/>
              </p:cNvSpPr>
              <p:nvPr>
                <p:ph idx="1"/>
              </p:nvPr>
            </p:nvSpPr>
            <p:spPr/>
            <p:txBody>
              <a:bodyPr/>
              <a:lstStyle/>
              <a:p>
                <a:pPr>
                  <a:lnSpc>
                    <a:spcPct val="100000"/>
                  </a:lnSpc>
                </a:pPr>
                <a:r>
                  <a:rPr lang="en-AU" dirty="0"/>
                  <a:t>The height of the heap is h = </a:t>
                </a:r>
                <a:r>
                  <a:rPr lang="en-AU" dirty="0" err="1"/>
                  <a:t>log</a:t>
                </a:r>
                <a:r>
                  <a:rPr lang="en-AU" i="1" dirty="0" err="1"/>
                  <a:t>n</a:t>
                </a:r>
                <a:endParaRPr lang="en-AU" dirty="0"/>
              </a:p>
              <a:p>
                <a:pPr>
                  <a:lnSpc>
                    <a:spcPct val="100000"/>
                  </a:lnSpc>
                </a:pPr>
                <a:r>
                  <a:rPr lang="en-AU" dirty="0"/>
                  <a:t>Each call to </a:t>
                </a:r>
                <a:r>
                  <a:rPr lang="en-AU" b="1" dirty="0">
                    <a:solidFill>
                      <a:srgbClr val="C00000"/>
                    </a:solidFill>
                  </a:rPr>
                  <a:t>repair</a:t>
                </a:r>
                <a:r>
                  <a:rPr lang="en-AU" b="1" dirty="0"/>
                  <a:t> </a:t>
                </a:r>
                <a:r>
                  <a:rPr lang="en-AU" dirty="0"/>
                  <a:t>takes O(</a:t>
                </a:r>
                <a:r>
                  <a:rPr lang="en-AU" dirty="0" err="1"/>
                  <a:t>log</a:t>
                </a:r>
                <a:r>
                  <a:rPr lang="en-AU" i="1" dirty="0" err="1"/>
                  <a:t>n</a:t>
                </a:r>
                <a:r>
                  <a:rPr lang="en-AU" dirty="0"/>
                  <a:t>) time.</a:t>
                </a:r>
              </a:p>
              <a:p>
                <a:pPr>
                  <a:lnSpc>
                    <a:spcPct val="100000"/>
                  </a:lnSpc>
                </a:pPr>
                <a:r>
                  <a:rPr lang="en-AU" dirty="0"/>
                  <a:t>There are n/2 </a:t>
                </a:r>
                <a14:m>
                  <m:oMath xmlns:m="http://schemas.openxmlformats.org/officeDocument/2006/math">
                    <m:r>
                      <a:rPr lang="en-AU" b="1" dirty="0">
                        <a:latin typeface="Cambria Math"/>
                        <a:ea typeface="Cambria Math"/>
                      </a:rPr>
                      <m:t>∈</m:t>
                    </m:r>
                    <m:r>
                      <a:rPr lang="en-AU" b="1" i="1" dirty="0">
                        <a:latin typeface="Cambria Math"/>
                        <a:ea typeface="Cambria Math"/>
                      </a:rPr>
                      <m:t> </m:t>
                    </m:r>
                  </m:oMath>
                </a14:m>
                <a:r>
                  <a:rPr lang="en-AU" dirty="0"/>
                  <a:t>O(</a:t>
                </a:r>
                <a:r>
                  <a:rPr lang="en-AU" i="1" dirty="0"/>
                  <a:t>n</a:t>
                </a:r>
                <a:r>
                  <a:rPr lang="en-AU" dirty="0"/>
                  <a:t>) such calls.</a:t>
                </a:r>
              </a:p>
              <a:p>
                <a:pPr>
                  <a:lnSpc>
                    <a:spcPct val="100000"/>
                  </a:lnSpc>
                </a:pPr>
                <a:r>
                  <a:rPr lang="en-AU" dirty="0"/>
                  <a:t>Therefore, O(</a:t>
                </a:r>
                <a:r>
                  <a:rPr lang="en-AU" i="1" dirty="0"/>
                  <a:t>n</a:t>
                </a:r>
                <a:r>
                  <a:rPr lang="en-AU" dirty="0"/>
                  <a:t> </a:t>
                </a:r>
                <a:r>
                  <a:rPr lang="en-AU" dirty="0" err="1"/>
                  <a:t>log</a:t>
                </a:r>
                <a:r>
                  <a:rPr lang="en-AU" i="1" dirty="0" err="1"/>
                  <a:t>n</a:t>
                </a:r>
                <a:r>
                  <a:rPr lang="en-AU" dirty="0"/>
                  <a:t>) is an upper bound on the running time of </a:t>
                </a:r>
                <a:r>
                  <a:rPr lang="en-AU" b="1" dirty="0">
                    <a:solidFill>
                      <a:srgbClr val="C00000"/>
                    </a:solidFill>
                  </a:rPr>
                  <a:t>building the heap</a:t>
                </a:r>
                <a:r>
                  <a:rPr lang="en-AU" dirty="0"/>
                  <a:t>.</a:t>
                </a:r>
              </a:p>
            </p:txBody>
          </p:sp>
        </mc:Choice>
        <mc:Fallback xmlns="">
          <p:sp>
            <p:nvSpPr>
              <p:cNvPr id="2" name="Content Placeholder 1">
                <a:extLst>
                  <a:ext uri="{FF2B5EF4-FFF2-40B4-BE49-F238E27FC236}">
                    <a16:creationId xmlns:a16="http://schemas.microsoft.com/office/drawing/2014/main" id="{0A37B3B3-D1C6-47E6-8AE2-C491B55954F8}"/>
                  </a:ext>
                </a:extLst>
              </p:cNvPr>
              <p:cNvSpPr>
                <a:spLocks noGrp="1" noRot="1" noChangeAspect="1" noMove="1" noResize="1" noEditPoints="1" noAdjustHandles="1" noChangeArrowheads="1" noChangeShapeType="1" noTextEdit="1"/>
              </p:cNvSpPr>
              <p:nvPr>
                <p:ph idx="1"/>
              </p:nvPr>
            </p:nvSpPr>
            <p:spPr>
              <a:blipFill>
                <a:blip r:embed="rId2"/>
                <a:stretch>
                  <a:fillRect r="-418"/>
                </a:stretch>
              </a:blipFill>
            </p:spPr>
            <p:txBody>
              <a:bodyPr/>
              <a:lstStyle/>
              <a:p>
                <a:r>
                  <a:rPr lang="en-AU">
                    <a:noFill/>
                  </a:rPr>
                  <a:t> </a:t>
                </a:r>
              </a:p>
            </p:txBody>
          </p:sp>
        </mc:Fallback>
      </mc:AlternateContent>
      <p:sp>
        <p:nvSpPr>
          <p:cNvPr id="3" name="Title 2">
            <a:extLst>
              <a:ext uri="{FF2B5EF4-FFF2-40B4-BE49-F238E27FC236}">
                <a16:creationId xmlns:a16="http://schemas.microsoft.com/office/drawing/2014/main" id="{E84E1F50-0094-4F0E-BB22-5D0052F08A31}"/>
              </a:ext>
            </a:extLst>
          </p:cNvPr>
          <p:cNvSpPr>
            <a:spLocks noGrp="1"/>
          </p:cNvSpPr>
          <p:nvPr>
            <p:ph type="title"/>
          </p:nvPr>
        </p:nvSpPr>
        <p:spPr/>
        <p:txBody>
          <a:bodyPr/>
          <a:lstStyle/>
          <a:p>
            <a:r>
              <a:rPr lang="en-AU" dirty="0"/>
              <a:t>Heap Construction - Analysis</a:t>
            </a:r>
          </a:p>
        </p:txBody>
      </p:sp>
      <p:sp>
        <p:nvSpPr>
          <p:cNvPr id="4" name="Slide Number Placeholder 3">
            <a:extLst>
              <a:ext uri="{FF2B5EF4-FFF2-40B4-BE49-F238E27FC236}">
                <a16:creationId xmlns:a16="http://schemas.microsoft.com/office/drawing/2014/main" id="{E02008E0-7071-BE44-8055-03CC871610C2}"/>
              </a:ext>
            </a:extLst>
          </p:cNvPr>
          <p:cNvSpPr>
            <a:spLocks noGrp="1"/>
          </p:cNvSpPr>
          <p:nvPr>
            <p:ph type="sldNum" sz="quarter" idx="12"/>
          </p:nvPr>
        </p:nvSpPr>
        <p:spPr/>
        <p:txBody>
          <a:bodyPr/>
          <a:lstStyle/>
          <a:p>
            <a:fld id="{66B7A6BE-7A3D-1C4F-BEDA-C5431FB9FC0F}" type="slidenum">
              <a:rPr lang="en-US" smtClean="0"/>
              <a:pPr/>
              <a:t>68</a:t>
            </a:fld>
            <a:endParaRPr lang="en-US" dirty="0"/>
          </a:p>
        </p:txBody>
      </p:sp>
    </p:spTree>
    <p:extLst>
      <p:ext uri="{BB962C8B-B14F-4D97-AF65-F5344CB8AC3E}">
        <p14:creationId xmlns:p14="http://schemas.microsoft.com/office/powerpoint/2010/main" val="215351062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257175" indent="-257175"/>
            <a:r>
              <a:rPr lang="en-US" dirty="0"/>
              <a:t>Question: In a binary max heap containing n numbers, the smallest element can be found in what time?</a:t>
            </a:r>
          </a:p>
          <a:p>
            <a:pPr marL="257175" indent="-257175"/>
            <a:r>
              <a:rPr lang="en-US" dirty="0"/>
              <a:t>Question: In a binary max heap containing n numbers, the largest element can be found in what time?</a:t>
            </a:r>
          </a:p>
          <a:p>
            <a:pPr marL="577449" lvl="1" indent="-385763">
              <a:buFont typeface="+mj-lt"/>
              <a:buAutoNum type="alphaUcPeriod"/>
            </a:pPr>
            <a:endParaRPr lang="en-US" dirty="0"/>
          </a:p>
        </p:txBody>
      </p:sp>
      <p:sp>
        <p:nvSpPr>
          <p:cNvPr id="4" name="Title 3"/>
          <p:cNvSpPr>
            <a:spLocks noGrp="1"/>
          </p:cNvSpPr>
          <p:nvPr>
            <p:ph type="title"/>
          </p:nvPr>
        </p:nvSpPr>
        <p:spPr/>
        <p:txBody>
          <a:bodyPr/>
          <a:lstStyle/>
          <a:p>
            <a:r>
              <a:rPr lang="en-US" dirty="0"/>
              <a:t>Questions</a:t>
            </a:r>
          </a:p>
        </p:txBody>
      </p:sp>
      <p:sp>
        <p:nvSpPr>
          <p:cNvPr id="3" name="Slide Number Placeholder 2"/>
          <p:cNvSpPr>
            <a:spLocks noGrp="1"/>
          </p:cNvSpPr>
          <p:nvPr>
            <p:ph type="sldNum" sz="quarter" idx="12"/>
          </p:nvPr>
        </p:nvSpPr>
        <p:spPr/>
        <p:txBody>
          <a:bodyPr/>
          <a:lstStyle/>
          <a:p>
            <a:pPr>
              <a:defRPr/>
            </a:pPr>
            <a:fld id="{210EA79E-9E66-40AA-8701-BC2E2FA9C446}" type="slidenum">
              <a:rPr lang="en-US" smtClean="0"/>
              <a:pPr>
                <a:defRPr/>
              </a:pPr>
              <a:t>69</a:t>
            </a:fld>
            <a:endParaRPr lang="en-US"/>
          </a:p>
        </p:txBody>
      </p:sp>
    </p:spTree>
    <p:extLst>
      <p:ext uri="{BB962C8B-B14F-4D97-AF65-F5344CB8AC3E}">
        <p14:creationId xmlns:p14="http://schemas.microsoft.com/office/powerpoint/2010/main" val="2968461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7C2F565-11B7-43AC-A1CB-96B01A15A4D6}"/>
              </a:ext>
            </a:extLst>
          </p:cNvPr>
          <p:cNvSpPr>
            <a:spLocks noGrp="1"/>
          </p:cNvSpPr>
          <p:nvPr>
            <p:ph idx="1"/>
          </p:nvPr>
        </p:nvSpPr>
        <p:spPr/>
        <p:txBody>
          <a:bodyPr/>
          <a:lstStyle/>
          <a:p>
            <a:pPr>
              <a:lnSpc>
                <a:spcPct val="100000"/>
              </a:lnSpc>
            </a:pPr>
            <a:r>
              <a:rPr lang="en-AU" sz="2800" dirty="0"/>
              <a:t>An efficient structure to implement </a:t>
            </a:r>
            <a:r>
              <a:rPr lang="en-AU" sz="2800" dirty="0">
                <a:solidFill>
                  <a:srgbClr val="C00000"/>
                </a:solidFill>
              </a:rPr>
              <a:t>hierarchical data</a:t>
            </a:r>
          </a:p>
          <a:p>
            <a:pPr>
              <a:lnSpc>
                <a:spcPct val="100000"/>
              </a:lnSpc>
            </a:pPr>
            <a:r>
              <a:rPr lang="en-AU" sz="2800" dirty="0"/>
              <a:t>A hierarchy of nodes </a:t>
            </a:r>
            <a:r>
              <a:rPr lang="en-AU" sz="2800" dirty="0">
                <a:sym typeface="Wingdings" panose="05000000000000000000" pitchFamily="2" charset="2"/>
              </a:rPr>
              <a:t></a:t>
            </a:r>
            <a:r>
              <a:rPr lang="en-AU" sz="2800" dirty="0"/>
              <a:t> </a:t>
            </a:r>
            <a:r>
              <a:rPr lang="en-AU" sz="2800" dirty="0">
                <a:solidFill>
                  <a:srgbClr val="C00000"/>
                </a:solidFill>
              </a:rPr>
              <a:t>node: data + references </a:t>
            </a:r>
            <a:r>
              <a:rPr lang="en-AU" sz="2800" dirty="0"/>
              <a:t>(sounds familiar?)</a:t>
            </a:r>
          </a:p>
          <a:p>
            <a:pPr>
              <a:lnSpc>
                <a:spcPct val="100000"/>
              </a:lnSpc>
            </a:pPr>
            <a:r>
              <a:rPr lang="en-AU" sz="2800" dirty="0"/>
              <a:t>Starts from root </a:t>
            </a:r>
            <a:r>
              <a:rPr lang="en-AU" sz="2800" dirty="0">
                <a:sym typeface="Wingdings" panose="05000000000000000000" pitchFamily="2" charset="2"/>
              </a:rPr>
              <a:t></a:t>
            </a:r>
            <a:r>
              <a:rPr lang="en-AU" sz="2800" dirty="0"/>
              <a:t> expands to branches </a:t>
            </a:r>
            <a:r>
              <a:rPr lang="en-AU" sz="2800" dirty="0">
                <a:sym typeface="Wingdings" panose="05000000000000000000" pitchFamily="2" charset="2"/>
              </a:rPr>
              <a:t></a:t>
            </a:r>
            <a:r>
              <a:rPr lang="en-AU" sz="2800" dirty="0"/>
              <a:t> ends at leaves</a:t>
            </a:r>
          </a:p>
        </p:txBody>
      </p:sp>
      <p:sp>
        <p:nvSpPr>
          <p:cNvPr id="3" name="Title 2">
            <a:extLst>
              <a:ext uri="{FF2B5EF4-FFF2-40B4-BE49-F238E27FC236}">
                <a16:creationId xmlns:a16="http://schemas.microsoft.com/office/drawing/2014/main" id="{3DBEBC9A-71DF-4BBA-BCCF-F360328ABDF5}"/>
              </a:ext>
            </a:extLst>
          </p:cNvPr>
          <p:cNvSpPr>
            <a:spLocks noGrp="1"/>
          </p:cNvSpPr>
          <p:nvPr>
            <p:ph type="title"/>
          </p:nvPr>
        </p:nvSpPr>
        <p:spPr/>
        <p:txBody>
          <a:bodyPr/>
          <a:lstStyle/>
          <a:p>
            <a:r>
              <a:rPr lang="en-AU" dirty="0"/>
              <a:t>What is a Tree?</a:t>
            </a:r>
          </a:p>
        </p:txBody>
      </p:sp>
      <p:sp>
        <p:nvSpPr>
          <p:cNvPr id="4" name="Slide Number Placeholder 3">
            <a:extLst>
              <a:ext uri="{FF2B5EF4-FFF2-40B4-BE49-F238E27FC236}">
                <a16:creationId xmlns:a16="http://schemas.microsoft.com/office/drawing/2014/main" id="{103B3C5E-5CA3-EC47-8FDA-CDD15F43FC0F}"/>
              </a:ext>
            </a:extLst>
          </p:cNvPr>
          <p:cNvSpPr>
            <a:spLocks noGrp="1"/>
          </p:cNvSpPr>
          <p:nvPr>
            <p:ph type="sldNum" sz="quarter" idx="12"/>
          </p:nvPr>
        </p:nvSpPr>
        <p:spPr/>
        <p:txBody>
          <a:bodyPr/>
          <a:lstStyle/>
          <a:p>
            <a:fld id="{66B7A6BE-7A3D-1C4F-BEDA-C5431FB9FC0F}" type="slidenum">
              <a:rPr lang="en-US" smtClean="0"/>
              <a:pPr/>
              <a:t>7</a:t>
            </a:fld>
            <a:endParaRPr lang="en-US" dirty="0"/>
          </a:p>
        </p:txBody>
      </p:sp>
    </p:spTree>
    <p:extLst>
      <p:ext uri="{BB962C8B-B14F-4D97-AF65-F5344CB8AC3E}">
        <p14:creationId xmlns:p14="http://schemas.microsoft.com/office/powerpoint/2010/main" val="280575802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817E1498-A88C-8A49-A0F3-7874236BAE81}"/>
              </a:ext>
            </a:extLst>
          </p:cNvPr>
          <p:cNvSpPr>
            <a:spLocks noGrp="1"/>
          </p:cNvSpPr>
          <p:nvPr>
            <p:ph idx="1"/>
          </p:nvPr>
        </p:nvSpPr>
        <p:spPr/>
        <p:txBody>
          <a:bodyPr/>
          <a:lstStyle/>
          <a:p>
            <a:pPr lvl="0">
              <a:lnSpc>
                <a:spcPct val="100000"/>
              </a:lnSpc>
              <a:spcBef>
                <a:spcPts val="600"/>
              </a:spcBef>
            </a:pPr>
            <a:r>
              <a:rPr lang="en-US" dirty="0"/>
              <a:t>Which one of the following arrays represents a binary max-heap? Draw each of the 4 trees and indicate at least one node in three of the trees that stop it from being a max-heap</a:t>
            </a:r>
            <a:endParaRPr lang="en-US" sz="1600" dirty="0"/>
          </a:p>
          <a:p>
            <a:pPr lvl="1">
              <a:lnSpc>
                <a:spcPct val="100000"/>
              </a:lnSpc>
              <a:spcBef>
                <a:spcPts val="600"/>
              </a:spcBef>
            </a:pPr>
            <a:r>
              <a:rPr lang="en-US" sz="2400" dirty="0"/>
              <a:t>25, 12, 16, 13, 10, 8, 14</a:t>
            </a:r>
            <a:endParaRPr lang="en-US" sz="1600" dirty="0"/>
          </a:p>
          <a:p>
            <a:pPr lvl="1">
              <a:lnSpc>
                <a:spcPct val="100000"/>
              </a:lnSpc>
              <a:spcBef>
                <a:spcPts val="600"/>
              </a:spcBef>
            </a:pPr>
            <a:r>
              <a:rPr lang="en-US" sz="2400" dirty="0"/>
              <a:t>25, 14, 13, 16, 10, 8, 12</a:t>
            </a:r>
            <a:endParaRPr lang="en-US" sz="1600" dirty="0"/>
          </a:p>
          <a:p>
            <a:pPr lvl="1">
              <a:lnSpc>
                <a:spcPct val="100000"/>
              </a:lnSpc>
              <a:spcBef>
                <a:spcPts val="600"/>
              </a:spcBef>
            </a:pPr>
            <a:r>
              <a:rPr lang="en-US" sz="2400" dirty="0"/>
              <a:t>25, 14, 16, 13, 10, 8, 12</a:t>
            </a:r>
            <a:endParaRPr lang="en-US" sz="1600" dirty="0"/>
          </a:p>
          <a:p>
            <a:pPr lvl="1">
              <a:lnSpc>
                <a:spcPct val="100000"/>
              </a:lnSpc>
              <a:spcBef>
                <a:spcPts val="600"/>
              </a:spcBef>
            </a:pPr>
            <a:r>
              <a:rPr lang="en-US" sz="2400" dirty="0"/>
              <a:t>25, 14, 12, 13, 10, 8, 16</a:t>
            </a:r>
            <a:br>
              <a:rPr lang="en-US" sz="2400" dirty="0"/>
            </a:br>
            <a:endParaRPr lang="en-US" sz="1600" dirty="0"/>
          </a:p>
          <a:p>
            <a:pPr>
              <a:lnSpc>
                <a:spcPct val="100000"/>
              </a:lnSpc>
              <a:spcBef>
                <a:spcPts val="600"/>
              </a:spcBef>
            </a:pPr>
            <a:endParaRPr lang="en-US" dirty="0"/>
          </a:p>
        </p:txBody>
      </p:sp>
      <p:sp>
        <p:nvSpPr>
          <p:cNvPr id="4" name="Title 3">
            <a:extLst>
              <a:ext uri="{FF2B5EF4-FFF2-40B4-BE49-F238E27FC236}">
                <a16:creationId xmlns:a16="http://schemas.microsoft.com/office/drawing/2014/main" id="{D5734C86-83A8-3541-BD25-A55ADDCDA9F0}"/>
              </a:ext>
            </a:extLst>
          </p:cNvPr>
          <p:cNvSpPr>
            <a:spLocks noGrp="1"/>
          </p:cNvSpPr>
          <p:nvPr>
            <p:ph type="title"/>
          </p:nvPr>
        </p:nvSpPr>
        <p:spPr/>
        <p:txBody>
          <a:bodyPr/>
          <a:lstStyle/>
          <a:p>
            <a:r>
              <a:rPr lang="en-US" dirty="0"/>
              <a:t>Exercises</a:t>
            </a:r>
          </a:p>
        </p:txBody>
      </p:sp>
      <p:sp>
        <p:nvSpPr>
          <p:cNvPr id="2" name="Slide Number Placeholder 1">
            <a:extLst>
              <a:ext uri="{FF2B5EF4-FFF2-40B4-BE49-F238E27FC236}">
                <a16:creationId xmlns:a16="http://schemas.microsoft.com/office/drawing/2014/main" id="{53E54F4A-38C9-CA49-8D79-7B10D3106202}"/>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70</a:t>
            </a:fld>
            <a:endParaRPr lang="en-US"/>
          </a:p>
        </p:txBody>
      </p:sp>
    </p:spTree>
    <p:extLst>
      <p:ext uri="{BB962C8B-B14F-4D97-AF65-F5344CB8AC3E}">
        <p14:creationId xmlns:p14="http://schemas.microsoft.com/office/powerpoint/2010/main" val="252186807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EF3E09F8-C7BA-2840-8079-7591CCEB8128}"/>
              </a:ext>
            </a:extLst>
          </p:cNvPr>
          <p:cNvSpPr>
            <a:spLocks noGrp="1"/>
          </p:cNvSpPr>
          <p:nvPr>
            <p:ph idx="1"/>
          </p:nvPr>
        </p:nvSpPr>
        <p:spPr/>
        <p:txBody>
          <a:bodyPr/>
          <a:lstStyle/>
          <a:p>
            <a:r>
              <a:rPr lang="en-US" dirty="0"/>
              <a:t>Draw the max heap created from the array A = [6, 10, 1, 8, 7, 9, 3, 24, 11]. Show all steps without skipping any details.</a:t>
            </a:r>
          </a:p>
          <a:p>
            <a:r>
              <a:rPr lang="en-US" dirty="0"/>
              <a:t>Illustrate the operation of remove() from the max heap A = [15, 13, 9, 5, 12, 8, 7, 4, 0, 6, 2, 1]. Show all the steps without skipping any details.</a:t>
            </a:r>
          </a:p>
          <a:p>
            <a:endParaRPr lang="en-US" dirty="0"/>
          </a:p>
        </p:txBody>
      </p:sp>
      <p:sp>
        <p:nvSpPr>
          <p:cNvPr id="4" name="Title 3">
            <a:extLst>
              <a:ext uri="{FF2B5EF4-FFF2-40B4-BE49-F238E27FC236}">
                <a16:creationId xmlns:a16="http://schemas.microsoft.com/office/drawing/2014/main" id="{82AA3B8C-9D6D-5745-9CA4-08112BE8566C}"/>
              </a:ext>
            </a:extLst>
          </p:cNvPr>
          <p:cNvSpPr>
            <a:spLocks noGrp="1"/>
          </p:cNvSpPr>
          <p:nvPr>
            <p:ph type="title"/>
          </p:nvPr>
        </p:nvSpPr>
        <p:spPr/>
        <p:txBody>
          <a:bodyPr/>
          <a:lstStyle/>
          <a:p>
            <a:r>
              <a:rPr lang="en-US" dirty="0"/>
              <a:t>Exercises</a:t>
            </a:r>
          </a:p>
        </p:txBody>
      </p:sp>
      <p:sp>
        <p:nvSpPr>
          <p:cNvPr id="2" name="Slide Number Placeholder 1">
            <a:extLst>
              <a:ext uri="{FF2B5EF4-FFF2-40B4-BE49-F238E27FC236}">
                <a16:creationId xmlns:a16="http://schemas.microsoft.com/office/drawing/2014/main" id="{31394236-9323-0840-BD07-B302F3A3E7AD}"/>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71</a:t>
            </a:fld>
            <a:endParaRPr lang="en-US"/>
          </a:p>
        </p:txBody>
      </p:sp>
    </p:spTree>
    <p:extLst>
      <p:ext uri="{BB962C8B-B14F-4D97-AF65-F5344CB8AC3E}">
        <p14:creationId xmlns:p14="http://schemas.microsoft.com/office/powerpoint/2010/main" val="281184750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67140" y="1861169"/>
            <a:ext cx="6737684" cy="1421162"/>
          </a:xfrm>
        </p:spPr>
        <p:txBody>
          <a:bodyPr anchor="ctr"/>
          <a:lstStyle/>
          <a:p>
            <a:pPr>
              <a:lnSpc>
                <a:spcPct val="100000"/>
              </a:lnSpc>
            </a:pPr>
            <a:r>
              <a:rPr lang="en-US" dirty="0"/>
              <a:t>4. Tree Algorithms</a:t>
            </a:r>
          </a:p>
        </p:txBody>
      </p:sp>
    </p:spTree>
    <p:extLst>
      <p:ext uri="{BB962C8B-B14F-4D97-AF65-F5344CB8AC3E}">
        <p14:creationId xmlns:p14="http://schemas.microsoft.com/office/powerpoint/2010/main" val="57699551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551A731-AE18-4737-8598-6AC51E572D46}"/>
              </a:ext>
            </a:extLst>
          </p:cNvPr>
          <p:cNvSpPr>
            <a:spLocks noGrp="1"/>
          </p:cNvSpPr>
          <p:nvPr>
            <p:ph idx="1"/>
          </p:nvPr>
        </p:nvSpPr>
        <p:spPr/>
        <p:txBody>
          <a:bodyPr/>
          <a:lstStyle/>
          <a:p>
            <a:r>
              <a:rPr lang="en-AU" dirty="0"/>
              <a:t>The tree structures provide many interesting and practical algorithms</a:t>
            </a:r>
          </a:p>
          <a:p>
            <a:pPr lvl="1"/>
            <a:r>
              <a:rPr lang="en-AU" sz="2400" dirty="0"/>
              <a:t>Graph traversal</a:t>
            </a:r>
          </a:p>
          <a:p>
            <a:pPr lvl="1"/>
            <a:r>
              <a:rPr lang="en-AU" sz="2400" dirty="0"/>
              <a:t>Data compression</a:t>
            </a:r>
          </a:p>
        </p:txBody>
      </p:sp>
      <p:sp>
        <p:nvSpPr>
          <p:cNvPr id="3" name="Title 2">
            <a:extLst>
              <a:ext uri="{FF2B5EF4-FFF2-40B4-BE49-F238E27FC236}">
                <a16:creationId xmlns:a16="http://schemas.microsoft.com/office/drawing/2014/main" id="{CEE3AF06-E5F2-4341-AFCC-CF1D5E1C0C31}"/>
              </a:ext>
            </a:extLst>
          </p:cNvPr>
          <p:cNvSpPr>
            <a:spLocks noGrp="1"/>
          </p:cNvSpPr>
          <p:nvPr>
            <p:ph type="title"/>
          </p:nvPr>
        </p:nvSpPr>
        <p:spPr/>
        <p:txBody>
          <a:bodyPr/>
          <a:lstStyle/>
          <a:p>
            <a:r>
              <a:rPr lang="en-AU" dirty="0"/>
              <a:t>Tree Algorithms</a:t>
            </a:r>
          </a:p>
        </p:txBody>
      </p:sp>
      <p:sp>
        <p:nvSpPr>
          <p:cNvPr id="4" name="Slide Number Placeholder 3">
            <a:extLst>
              <a:ext uri="{FF2B5EF4-FFF2-40B4-BE49-F238E27FC236}">
                <a16:creationId xmlns:a16="http://schemas.microsoft.com/office/drawing/2014/main" id="{590239B6-FCFB-2943-AFA3-AE917B467974}"/>
              </a:ext>
            </a:extLst>
          </p:cNvPr>
          <p:cNvSpPr>
            <a:spLocks noGrp="1"/>
          </p:cNvSpPr>
          <p:nvPr>
            <p:ph type="sldNum" sz="quarter" idx="12"/>
          </p:nvPr>
        </p:nvSpPr>
        <p:spPr/>
        <p:txBody>
          <a:bodyPr/>
          <a:lstStyle/>
          <a:p>
            <a:fld id="{66B7A6BE-7A3D-1C4F-BEDA-C5431FB9FC0F}" type="slidenum">
              <a:rPr lang="en-US" smtClean="0"/>
              <a:pPr/>
              <a:t>73</a:t>
            </a:fld>
            <a:endParaRPr lang="en-US" dirty="0"/>
          </a:p>
        </p:txBody>
      </p:sp>
    </p:spTree>
    <p:extLst>
      <p:ext uri="{BB962C8B-B14F-4D97-AF65-F5344CB8AC3E}">
        <p14:creationId xmlns:p14="http://schemas.microsoft.com/office/powerpoint/2010/main" val="426183565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67140" y="1861169"/>
            <a:ext cx="6737684" cy="1421162"/>
          </a:xfrm>
        </p:spPr>
        <p:txBody>
          <a:bodyPr anchor="ctr"/>
          <a:lstStyle/>
          <a:p>
            <a:pPr>
              <a:lnSpc>
                <a:spcPct val="100000"/>
              </a:lnSpc>
            </a:pPr>
            <a:r>
              <a:rPr lang="en-US" dirty="0"/>
              <a:t>4a. Graph Traversal</a:t>
            </a:r>
          </a:p>
        </p:txBody>
      </p:sp>
    </p:spTree>
    <p:extLst>
      <p:ext uri="{BB962C8B-B14F-4D97-AF65-F5344CB8AC3E}">
        <p14:creationId xmlns:p14="http://schemas.microsoft.com/office/powerpoint/2010/main" val="70700627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9E40A9-D504-4F52-9B02-97D51B354AE7}"/>
              </a:ext>
            </a:extLst>
          </p:cNvPr>
          <p:cNvSpPr>
            <a:spLocks noGrp="1"/>
          </p:cNvSpPr>
          <p:nvPr>
            <p:ph type="title"/>
          </p:nvPr>
        </p:nvSpPr>
        <p:spPr/>
        <p:txBody>
          <a:bodyPr/>
          <a:lstStyle/>
          <a:p>
            <a:r>
              <a:rPr lang="en-US" dirty="0"/>
              <a:t>Graph Search application(s)</a:t>
            </a:r>
            <a:endParaRPr lang="en-GB" dirty="0"/>
          </a:p>
        </p:txBody>
      </p:sp>
      <p:sp>
        <p:nvSpPr>
          <p:cNvPr id="4" name="object 3">
            <a:extLst>
              <a:ext uri="{FF2B5EF4-FFF2-40B4-BE49-F238E27FC236}">
                <a16:creationId xmlns:a16="http://schemas.microsoft.com/office/drawing/2014/main" id="{F97579F7-810B-4070-A1EE-DA8983DBE922}"/>
              </a:ext>
            </a:extLst>
          </p:cNvPr>
          <p:cNvSpPr/>
          <p:nvPr/>
        </p:nvSpPr>
        <p:spPr>
          <a:xfrm>
            <a:off x="457200" y="1448017"/>
            <a:ext cx="3116106" cy="1752809"/>
          </a:xfrm>
          <a:prstGeom prst="rect">
            <a:avLst/>
          </a:prstGeom>
          <a:blipFill>
            <a:blip r:embed="rId2" cstate="print"/>
            <a:stretch>
              <a:fillRect/>
            </a:stretch>
          </a:blipFill>
        </p:spPr>
        <p:txBody>
          <a:bodyPr wrap="square" lIns="0" tIns="0" rIns="0" bIns="0" rtlCol="0"/>
          <a:lstStyle/>
          <a:p>
            <a:endParaRPr/>
          </a:p>
        </p:txBody>
      </p:sp>
      <p:sp>
        <p:nvSpPr>
          <p:cNvPr id="5" name="object 5">
            <a:extLst>
              <a:ext uri="{FF2B5EF4-FFF2-40B4-BE49-F238E27FC236}">
                <a16:creationId xmlns:a16="http://schemas.microsoft.com/office/drawing/2014/main" id="{17874D04-9691-4A3E-AFF2-4982CB14776B}"/>
              </a:ext>
            </a:extLst>
          </p:cNvPr>
          <p:cNvSpPr/>
          <p:nvPr/>
        </p:nvSpPr>
        <p:spPr>
          <a:xfrm>
            <a:off x="3697323" y="1448017"/>
            <a:ext cx="2337079" cy="1752809"/>
          </a:xfrm>
          <a:prstGeom prst="rect">
            <a:avLst/>
          </a:prstGeom>
          <a:blipFill>
            <a:blip r:embed="rId3" cstate="print"/>
            <a:stretch>
              <a:fillRect/>
            </a:stretch>
          </a:blipFill>
        </p:spPr>
        <p:txBody>
          <a:bodyPr wrap="square" lIns="0" tIns="0" rIns="0" bIns="0" rtlCol="0"/>
          <a:lstStyle/>
          <a:p>
            <a:endParaRPr/>
          </a:p>
        </p:txBody>
      </p:sp>
      <p:sp>
        <p:nvSpPr>
          <p:cNvPr id="6" name="object 7">
            <a:extLst>
              <a:ext uri="{FF2B5EF4-FFF2-40B4-BE49-F238E27FC236}">
                <a16:creationId xmlns:a16="http://schemas.microsoft.com/office/drawing/2014/main" id="{12208031-E125-4686-95BD-C8228FE8A5CD}"/>
              </a:ext>
            </a:extLst>
          </p:cNvPr>
          <p:cNvSpPr/>
          <p:nvPr/>
        </p:nvSpPr>
        <p:spPr>
          <a:xfrm>
            <a:off x="6158419" y="1848493"/>
            <a:ext cx="2696162" cy="1352333"/>
          </a:xfrm>
          <a:prstGeom prst="rect">
            <a:avLst/>
          </a:prstGeom>
          <a:blipFill>
            <a:blip r:embed="rId4" cstate="print"/>
            <a:stretch>
              <a:fillRect/>
            </a:stretch>
          </a:blipFill>
        </p:spPr>
        <p:txBody>
          <a:bodyPr wrap="square" lIns="0" tIns="0" rIns="0" bIns="0" rtlCol="0"/>
          <a:lstStyle/>
          <a:p>
            <a:endParaRPr/>
          </a:p>
        </p:txBody>
      </p:sp>
      <p:sp>
        <p:nvSpPr>
          <p:cNvPr id="7" name="Rectangle 6">
            <a:extLst>
              <a:ext uri="{FF2B5EF4-FFF2-40B4-BE49-F238E27FC236}">
                <a16:creationId xmlns:a16="http://schemas.microsoft.com/office/drawing/2014/main" id="{1A613C6A-0536-448C-B5A6-753489B2F004}"/>
              </a:ext>
            </a:extLst>
          </p:cNvPr>
          <p:cNvSpPr/>
          <p:nvPr/>
        </p:nvSpPr>
        <p:spPr>
          <a:xfrm>
            <a:off x="457200" y="3334435"/>
            <a:ext cx="3116106" cy="1200329"/>
          </a:xfrm>
          <a:prstGeom prst="rect">
            <a:avLst/>
          </a:prstGeom>
        </p:spPr>
        <p:txBody>
          <a:bodyPr wrap="square">
            <a:spAutoFit/>
          </a:bodyPr>
          <a:lstStyle/>
          <a:p>
            <a:pPr algn="ctr"/>
            <a:r>
              <a:rPr lang="en-GB" sz="2400" spc="-10" dirty="0">
                <a:solidFill>
                  <a:schemeClr val="tx2"/>
                </a:solidFill>
                <a:latin typeface="Arial"/>
                <a:cs typeface="Arial"/>
              </a:rPr>
              <a:t>How </a:t>
            </a:r>
            <a:r>
              <a:rPr lang="en-GB" sz="2400" spc="-5" dirty="0">
                <a:solidFill>
                  <a:schemeClr val="tx2"/>
                </a:solidFill>
                <a:latin typeface="Arial"/>
                <a:cs typeface="Arial"/>
              </a:rPr>
              <a:t>to find the </a:t>
            </a:r>
            <a:r>
              <a:rPr lang="en-GB" sz="2400" dirty="0">
                <a:solidFill>
                  <a:schemeClr val="tx2"/>
                </a:solidFill>
                <a:latin typeface="Arial"/>
                <a:cs typeface="Arial"/>
              </a:rPr>
              <a:t>shortest </a:t>
            </a:r>
            <a:r>
              <a:rPr lang="en-GB" sz="2400" spc="-5" dirty="0">
                <a:solidFill>
                  <a:schemeClr val="tx2"/>
                </a:solidFill>
                <a:latin typeface="Arial"/>
                <a:cs typeface="Arial"/>
              </a:rPr>
              <a:t>path in a</a:t>
            </a:r>
            <a:r>
              <a:rPr lang="en-GB" sz="2400" spc="-50" dirty="0">
                <a:solidFill>
                  <a:schemeClr val="tx2"/>
                </a:solidFill>
                <a:latin typeface="Arial"/>
                <a:cs typeface="Arial"/>
              </a:rPr>
              <a:t> </a:t>
            </a:r>
            <a:r>
              <a:rPr lang="en-GB" sz="2400" spc="-5" dirty="0">
                <a:solidFill>
                  <a:schemeClr val="tx2"/>
                </a:solidFill>
                <a:latin typeface="Arial"/>
                <a:cs typeface="Arial"/>
              </a:rPr>
              <a:t>road network?</a:t>
            </a:r>
            <a:endParaRPr lang="en-GB" sz="2400" dirty="0">
              <a:solidFill>
                <a:schemeClr val="tx2"/>
              </a:solidFill>
            </a:endParaRPr>
          </a:p>
        </p:txBody>
      </p:sp>
      <p:sp>
        <p:nvSpPr>
          <p:cNvPr id="8" name="Rectangle 7">
            <a:extLst>
              <a:ext uri="{FF2B5EF4-FFF2-40B4-BE49-F238E27FC236}">
                <a16:creationId xmlns:a16="http://schemas.microsoft.com/office/drawing/2014/main" id="{0332A68F-2AF3-4E27-8CA1-D79C8C305AC2}"/>
              </a:ext>
            </a:extLst>
          </p:cNvPr>
          <p:cNvSpPr/>
          <p:nvPr/>
        </p:nvSpPr>
        <p:spPr>
          <a:xfrm>
            <a:off x="3697323" y="3334435"/>
            <a:ext cx="2337079" cy="1200329"/>
          </a:xfrm>
          <a:prstGeom prst="rect">
            <a:avLst/>
          </a:prstGeom>
        </p:spPr>
        <p:txBody>
          <a:bodyPr wrap="square">
            <a:spAutoFit/>
          </a:bodyPr>
          <a:lstStyle/>
          <a:p>
            <a:pPr algn="ctr"/>
            <a:r>
              <a:rPr lang="en-GB" sz="2400" spc="-10" dirty="0">
                <a:solidFill>
                  <a:schemeClr val="tx2"/>
                </a:solidFill>
                <a:latin typeface="Arial"/>
                <a:cs typeface="Arial"/>
              </a:rPr>
              <a:t>How </a:t>
            </a:r>
            <a:r>
              <a:rPr lang="en-GB" sz="2400" spc="-5" dirty="0">
                <a:solidFill>
                  <a:schemeClr val="tx2"/>
                </a:solidFill>
                <a:latin typeface="Arial"/>
                <a:cs typeface="Arial"/>
              </a:rPr>
              <a:t>to find a</a:t>
            </a:r>
            <a:r>
              <a:rPr lang="en-GB" sz="2400" spc="-45" dirty="0">
                <a:solidFill>
                  <a:schemeClr val="tx2"/>
                </a:solidFill>
                <a:latin typeface="Arial"/>
                <a:cs typeface="Arial"/>
              </a:rPr>
              <a:t> </a:t>
            </a:r>
            <a:r>
              <a:rPr lang="en-GB" sz="2400" spc="-5" dirty="0">
                <a:solidFill>
                  <a:schemeClr val="tx2"/>
                </a:solidFill>
                <a:latin typeface="Arial"/>
                <a:cs typeface="Arial"/>
              </a:rPr>
              <a:t>path through a</a:t>
            </a:r>
            <a:r>
              <a:rPr lang="en-GB" sz="2400" spc="-15" dirty="0">
                <a:solidFill>
                  <a:schemeClr val="tx2"/>
                </a:solidFill>
                <a:latin typeface="Arial"/>
                <a:cs typeface="Arial"/>
              </a:rPr>
              <a:t> </a:t>
            </a:r>
            <a:r>
              <a:rPr lang="en-GB" sz="2400" spc="-10" dirty="0">
                <a:solidFill>
                  <a:schemeClr val="tx2"/>
                </a:solidFill>
                <a:latin typeface="Arial"/>
                <a:cs typeface="Arial"/>
              </a:rPr>
              <a:t>maze?</a:t>
            </a:r>
            <a:endParaRPr lang="en-GB" sz="2400" dirty="0">
              <a:solidFill>
                <a:schemeClr val="tx2"/>
              </a:solidFill>
            </a:endParaRPr>
          </a:p>
        </p:txBody>
      </p:sp>
      <p:sp>
        <p:nvSpPr>
          <p:cNvPr id="9" name="Rectangle 8">
            <a:extLst>
              <a:ext uri="{FF2B5EF4-FFF2-40B4-BE49-F238E27FC236}">
                <a16:creationId xmlns:a16="http://schemas.microsoft.com/office/drawing/2014/main" id="{9567F51C-1913-4D5D-A84C-BE6AFC0997BF}"/>
              </a:ext>
            </a:extLst>
          </p:cNvPr>
          <p:cNvSpPr/>
          <p:nvPr/>
        </p:nvSpPr>
        <p:spPr>
          <a:xfrm>
            <a:off x="6158419" y="3334435"/>
            <a:ext cx="2696162" cy="1200329"/>
          </a:xfrm>
          <a:prstGeom prst="rect">
            <a:avLst/>
          </a:prstGeom>
        </p:spPr>
        <p:txBody>
          <a:bodyPr wrap="square">
            <a:spAutoFit/>
          </a:bodyPr>
          <a:lstStyle/>
          <a:p>
            <a:pPr algn="ctr"/>
            <a:r>
              <a:rPr lang="en-GB" sz="2400" spc="-10" dirty="0">
                <a:solidFill>
                  <a:schemeClr val="tx2"/>
                </a:solidFill>
                <a:latin typeface="Arial"/>
                <a:cs typeface="Arial"/>
              </a:rPr>
              <a:t>How </a:t>
            </a:r>
            <a:r>
              <a:rPr lang="en-GB" sz="2400" spc="-5" dirty="0">
                <a:solidFill>
                  <a:schemeClr val="tx2"/>
                </a:solidFill>
                <a:latin typeface="Arial"/>
                <a:cs typeface="Arial"/>
              </a:rPr>
              <a:t>to </a:t>
            </a:r>
            <a:r>
              <a:rPr lang="en-GB" sz="2400" dirty="0">
                <a:solidFill>
                  <a:schemeClr val="tx2"/>
                </a:solidFill>
                <a:latin typeface="Arial"/>
                <a:cs typeface="Arial"/>
              </a:rPr>
              <a:t>determine </a:t>
            </a:r>
            <a:r>
              <a:rPr lang="en-GB" sz="2400" spc="-5" dirty="0">
                <a:solidFill>
                  <a:schemeClr val="tx2"/>
                </a:solidFill>
                <a:latin typeface="Arial"/>
                <a:cs typeface="Arial"/>
              </a:rPr>
              <a:t>if</a:t>
            </a:r>
            <a:r>
              <a:rPr lang="en-GB" sz="2400" spc="-65" dirty="0">
                <a:solidFill>
                  <a:schemeClr val="tx2"/>
                </a:solidFill>
                <a:latin typeface="Arial"/>
                <a:cs typeface="Arial"/>
              </a:rPr>
              <a:t> </a:t>
            </a:r>
            <a:r>
              <a:rPr lang="en-GB" sz="2400" spc="-5" dirty="0">
                <a:solidFill>
                  <a:schemeClr val="tx2"/>
                </a:solidFill>
                <a:latin typeface="Arial"/>
                <a:cs typeface="Arial"/>
              </a:rPr>
              <a:t>a </a:t>
            </a:r>
            <a:r>
              <a:rPr lang="en-GB" sz="2400" spc="-10" dirty="0">
                <a:solidFill>
                  <a:schemeClr val="tx2"/>
                </a:solidFill>
                <a:latin typeface="Arial"/>
                <a:cs typeface="Arial"/>
              </a:rPr>
              <a:t>power </a:t>
            </a:r>
            <a:r>
              <a:rPr lang="en-GB" sz="2400" spc="-5" dirty="0">
                <a:solidFill>
                  <a:schemeClr val="tx2"/>
                </a:solidFill>
                <a:latin typeface="Arial"/>
                <a:cs typeface="Arial"/>
              </a:rPr>
              <a:t>network is connected?</a:t>
            </a:r>
            <a:endParaRPr lang="en-GB" sz="2400" dirty="0">
              <a:solidFill>
                <a:schemeClr val="tx2"/>
              </a:solidFill>
            </a:endParaRPr>
          </a:p>
        </p:txBody>
      </p:sp>
      <p:sp>
        <p:nvSpPr>
          <p:cNvPr id="3" name="Slide Number Placeholder 2">
            <a:extLst>
              <a:ext uri="{FF2B5EF4-FFF2-40B4-BE49-F238E27FC236}">
                <a16:creationId xmlns:a16="http://schemas.microsoft.com/office/drawing/2014/main" id="{968FD78C-99E3-8D4E-A00D-1D9A77EFA72F}"/>
              </a:ext>
            </a:extLst>
          </p:cNvPr>
          <p:cNvSpPr>
            <a:spLocks noGrp="1"/>
          </p:cNvSpPr>
          <p:nvPr>
            <p:ph type="sldNum" sz="quarter" idx="12"/>
          </p:nvPr>
        </p:nvSpPr>
        <p:spPr/>
        <p:txBody>
          <a:bodyPr/>
          <a:lstStyle/>
          <a:p>
            <a:fld id="{66B7A6BE-7A3D-1C4F-BEDA-C5431FB9FC0F}" type="slidenum">
              <a:rPr lang="en-US" smtClean="0"/>
              <a:pPr/>
              <a:t>75</a:t>
            </a:fld>
            <a:endParaRPr lang="en-US" dirty="0"/>
          </a:p>
        </p:txBody>
      </p:sp>
    </p:spTree>
    <p:extLst>
      <p:ext uri="{BB962C8B-B14F-4D97-AF65-F5344CB8AC3E}">
        <p14:creationId xmlns:p14="http://schemas.microsoft.com/office/powerpoint/2010/main" val="402175459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6DA2416-5F2A-47DB-9144-B9427941FEB2}"/>
              </a:ext>
            </a:extLst>
          </p:cNvPr>
          <p:cNvSpPr>
            <a:spLocks noGrp="1"/>
          </p:cNvSpPr>
          <p:nvPr>
            <p:ph idx="1"/>
          </p:nvPr>
        </p:nvSpPr>
        <p:spPr/>
        <p:txBody>
          <a:bodyPr/>
          <a:lstStyle/>
          <a:p>
            <a:r>
              <a:rPr lang="en-AU" dirty="0"/>
              <a:t>Social networks</a:t>
            </a:r>
          </a:p>
          <a:p>
            <a:r>
              <a:rPr lang="en-AU" dirty="0"/>
              <a:t>Crawling the web</a:t>
            </a:r>
          </a:p>
          <a:p>
            <a:r>
              <a:rPr lang="en-AU" dirty="0"/>
              <a:t>Garbage collection</a:t>
            </a:r>
          </a:p>
          <a:p>
            <a:r>
              <a:rPr lang="en-AU" dirty="0"/>
              <a:t>Solving puzzles</a:t>
            </a:r>
          </a:p>
          <a:p>
            <a:r>
              <a:rPr lang="en-AU" dirty="0"/>
              <a:t>…</a:t>
            </a:r>
          </a:p>
        </p:txBody>
      </p:sp>
      <p:sp>
        <p:nvSpPr>
          <p:cNvPr id="2" name="Title 1">
            <a:extLst>
              <a:ext uri="{FF2B5EF4-FFF2-40B4-BE49-F238E27FC236}">
                <a16:creationId xmlns:a16="http://schemas.microsoft.com/office/drawing/2014/main" id="{659E40A9-D504-4F52-9B02-97D51B354AE7}"/>
              </a:ext>
            </a:extLst>
          </p:cNvPr>
          <p:cNvSpPr>
            <a:spLocks noGrp="1"/>
          </p:cNvSpPr>
          <p:nvPr>
            <p:ph type="title"/>
          </p:nvPr>
        </p:nvSpPr>
        <p:spPr/>
        <p:txBody>
          <a:bodyPr/>
          <a:lstStyle/>
          <a:p>
            <a:r>
              <a:rPr lang="en-US" dirty="0"/>
              <a:t>Graph Search application(s)</a:t>
            </a:r>
            <a:endParaRPr lang="en-GB" dirty="0"/>
          </a:p>
        </p:txBody>
      </p:sp>
      <p:sp>
        <p:nvSpPr>
          <p:cNvPr id="4" name="Slide Number Placeholder 3">
            <a:extLst>
              <a:ext uri="{FF2B5EF4-FFF2-40B4-BE49-F238E27FC236}">
                <a16:creationId xmlns:a16="http://schemas.microsoft.com/office/drawing/2014/main" id="{540C71E9-FB9B-9740-BF44-D21EAFA39FE4}"/>
              </a:ext>
            </a:extLst>
          </p:cNvPr>
          <p:cNvSpPr>
            <a:spLocks noGrp="1"/>
          </p:cNvSpPr>
          <p:nvPr>
            <p:ph type="sldNum" sz="quarter" idx="12"/>
          </p:nvPr>
        </p:nvSpPr>
        <p:spPr/>
        <p:txBody>
          <a:bodyPr/>
          <a:lstStyle/>
          <a:p>
            <a:fld id="{66B7A6BE-7A3D-1C4F-BEDA-C5431FB9FC0F}" type="slidenum">
              <a:rPr lang="en-US" smtClean="0"/>
              <a:pPr/>
              <a:t>76</a:t>
            </a:fld>
            <a:endParaRPr lang="en-US" dirty="0"/>
          </a:p>
        </p:txBody>
      </p:sp>
    </p:spTree>
    <p:extLst>
      <p:ext uri="{BB962C8B-B14F-4D97-AF65-F5344CB8AC3E}">
        <p14:creationId xmlns:p14="http://schemas.microsoft.com/office/powerpoint/2010/main" val="285437043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0BD0BA6-B9B4-4716-8105-34943C64F355}"/>
              </a:ext>
            </a:extLst>
          </p:cNvPr>
          <p:cNvSpPr>
            <a:spLocks noGrp="1"/>
          </p:cNvSpPr>
          <p:nvPr>
            <p:ph idx="1"/>
          </p:nvPr>
        </p:nvSpPr>
        <p:spPr/>
        <p:txBody>
          <a:bodyPr/>
          <a:lstStyle/>
          <a:p>
            <a:pPr>
              <a:lnSpc>
                <a:spcPct val="100000"/>
              </a:lnSpc>
            </a:pPr>
            <a:r>
              <a:rPr lang="en-US" dirty="0"/>
              <a:t>Depth-First Search (DFS)</a:t>
            </a:r>
          </a:p>
          <a:p>
            <a:pPr>
              <a:lnSpc>
                <a:spcPct val="100000"/>
              </a:lnSpc>
            </a:pPr>
            <a:r>
              <a:rPr lang="en-US" dirty="0"/>
              <a:t>Breadth-First Search (BFS)</a:t>
            </a:r>
            <a:endParaRPr lang="en-GB" dirty="0"/>
          </a:p>
        </p:txBody>
      </p:sp>
      <p:sp>
        <p:nvSpPr>
          <p:cNvPr id="2" name="Title 1">
            <a:extLst>
              <a:ext uri="{FF2B5EF4-FFF2-40B4-BE49-F238E27FC236}">
                <a16:creationId xmlns:a16="http://schemas.microsoft.com/office/drawing/2014/main" id="{A1ABC70F-E44B-4D6F-8B76-CD0D4D486C54}"/>
              </a:ext>
            </a:extLst>
          </p:cNvPr>
          <p:cNvSpPr>
            <a:spLocks noGrp="1"/>
          </p:cNvSpPr>
          <p:nvPr>
            <p:ph type="title"/>
          </p:nvPr>
        </p:nvSpPr>
        <p:spPr/>
        <p:txBody>
          <a:bodyPr>
            <a:normAutofit fontScale="90000"/>
          </a:bodyPr>
          <a:lstStyle/>
          <a:p>
            <a:r>
              <a:rPr lang="en-US" dirty="0"/>
              <a:t>Introducing Graph Search algorithms</a:t>
            </a:r>
            <a:endParaRPr lang="en-GB" dirty="0"/>
          </a:p>
        </p:txBody>
      </p:sp>
      <p:pic>
        <p:nvPicPr>
          <p:cNvPr id="4" name="Picture 3">
            <a:extLst>
              <a:ext uri="{FF2B5EF4-FFF2-40B4-BE49-F238E27FC236}">
                <a16:creationId xmlns:a16="http://schemas.microsoft.com/office/drawing/2014/main" id="{84D3C124-40B1-4A95-B29A-D49D3D97918A}"/>
              </a:ext>
            </a:extLst>
          </p:cNvPr>
          <p:cNvPicPr>
            <a:picLocks noChangeAspect="1"/>
          </p:cNvPicPr>
          <p:nvPr/>
        </p:nvPicPr>
        <p:blipFill>
          <a:blip r:embed="rId2"/>
          <a:stretch>
            <a:fillRect/>
          </a:stretch>
        </p:blipFill>
        <p:spPr>
          <a:xfrm>
            <a:off x="4812393" y="2245239"/>
            <a:ext cx="3902161" cy="2236309"/>
          </a:xfrm>
          <a:prstGeom prst="rect">
            <a:avLst/>
          </a:prstGeom>
        </p:spPr>
      </p:pic>
      <p:sp>
        <p:nvSpPr>
          <p:cNvPr id="5" name="Slide Number Placeholder 4">
            <a:extLst>
              <a:ext uri="{FF2B5EF4-FFF2-40B4-BE49-F238E27FC236}">
                <a16:creationId xmlns:a16="http://schemas.microsoft.com/office/drawing/2014/main" id="{5E5FC895-105A-AB48-89FD-5460A02D1EEC}"/>
              </a:ext>
            </a:extLst>
          </p:cNvPr>
          <p:cNvSpPr>
            <a:spLocks noGrp="1"/>
          </p:cNvSpPr>
          <p:nvPr>
            <p:ph type="sldNum" sz="quarter" idx="12"/>
          </p:nvPr>
        </p:nvSpPr>
        <p:spPr/>
        <p:txBody>
          <a:bodyPr/>
          <a:lstStyle/>
          <a:p>
            <a:fld id="{66B7A6BE-7A3D-1C4F-BEDA-C5431FB9FC0F}" type="slidenum">
              <a:rPr lang="en-US" smtClean="0"/>
              <a:pPr/>
              <a:t>77</a:t>
            </a:fld>
            <a:endParaRPr lang="en-US" dirty="0"/>
          </a:p>
        </p:txBody>
      </p:sp>
    </p:spTree>
    <p:extLst>
      <p:ext uri="{BB962C8B-B14F-4D97-AF65-F5344CB8AC3E}">
        <p14:creationId xmlns:p14="http://schemas.microsoft.com/office/powerpoint/2010/main" val="404175400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0E5C034-01A3-43AA-BF3A-3363B2380A75}"/>
              </a:ext>
            </a:extLst>
          </p:cNvPr>
          <p:cNvSpPr>
            <a:spLocks noGrp="1"/>
          </p:cNvSpPr>
          <p:nvPr>
            <p:ph idx="1"/>
          </p:nvPr>
        </p:nvSpPr>
        <p:spPr/>
        <p:txBody>
          <a:bodyPr>
            <a:noAutofit/>
          </a:bodyPr>
          <a:lstStyle/>
          <a:p>
            <a:pPr marL="457200" indent="-457200">
              <a:lnSpc>
                <a:spcPct val="100000"/>
              </a:lnSpc>
              <a:spcBef>
                <a:spcPts val="1200"/>
              </a:spcBef>
              <a:buFont typeface="+mj-lt"/>
              <a:buAutoNum type="arabicPeriod"/>
            </a:pPr>
            <a:r>
              <a:rPr lang="en-GB" dirty="0"/>
              <a:t>Choose an arbitrary </a:t>
            </a:r>
            <a:r>
              <a:rPr lang="en-GB" dirty="0">
                <a:solidFill>
                  <a:schemeClr val="tx2"/>
                </a:solidFill>
              </a:rPr>
              <a:t>vertex</a:t>
            </a:r>
            <a:r>
              <a:rPr lang="en-GB" dirty="0"/>
              <a:t> and mark it visited.</a:t>
            </a:r>
          </a:p>
          <a:p>
            <a:pPr marL="457200" indent="-457200">
              <a:lnSpc>
                <a:spcPct val="100000"/>
              </a:lnSpc>
              <a:spcBef>
                <a:spcPts val="1200"/>
              </a:spcBef>
              <a:buFont typeface="+mj-lt"/>
              <a:buAutoNum type="arabicPeriod"/>
            </a:pPr>
            <a:r>
              <a:rPr lang="en-GB" dirty="0"/>
              <a:t>From the current vertex, proceed to an unvisited, </a:t>
            </a:r>
            <a:r>
              <a:rPr lang="en-GB" dirty="0">
                <a:solidFill>
                  <a:schemeClr val="tx2"/>
                </a:solidFill>
              </a:rPr>
              <a:t>adjacent vertex </a:t>
            </a:r>
            <a:r>
              <a:rPr lang="en-GB" dirty="0"/>
              <a:t>and mark it visited.</a:t>
            </a:r>
          </a:p>
          <a:p>
            <a:pPr marL="457200" indent="-457200">
              <a:lnSpc>
                <a:spcPct val="100000"/>
              </a:lnSpc>
              <a:spcBef>
                <a:spcPts val="1200"/>
              </a:spcBef>
              <a:buFont typeface="+mj-lt"/>
              <a:buAutoNum type="arabicPeriod"/>
            </a:pPr>
            <a:r>
              <a:rPr lang="en-GB" dirty="0"/>
              <a:t>Repeat 2</a:t>
            </a:r>
            <a:r>
              <a:rPr lang="en-GB" baseline="30000" dirty="0"/>
              <a:t>nd</a:t>
            </a:r>
            <a:r>
              <a:rPr lang="en-GB" dirty="0"/>
              <a:t> step until a vertex is reached which has no adjacent, unvisited vertices (</a:t>
            </a:r>
            <a:r>
              <a:rPr lang="en-GB" dirty="0">
                <a:solidFill>
                  <a:schemeClr val="tx2"/>
                </a:solidFill>
              </a:rPr>
              <a:t>dead-end</a:t>
            </a:r>
            <a:r>
              <a:rPr lang="en-GB" dirty="0"/>
              <a:t>).</a:t>
            </a:r>
          </a:p>
          <a:p>
            <a:pPr marL="457200" indent="-457200">
              <a:lnSpc>
                <a:spcPct val="100000"/>
              </a:lnSpc>
              <a:spcBef>
                <a:spcPts val="1200"/>
              </a:spcBef>
              <a:buFont typeface="+mj-lt"/>
              <a:buAutoNum type="arabicPeriod"/>
            </a:pPr>
            <a:r>
              <a:rPr lang="en-GB" dirty="0"/>
              <a:t>At each dead-end, </a:t>
            </a:r>
            <a:r>
              <a:rPr lang="en-GB" dirty="0">
                <a:solidFill>
                  <a:schemeClr val="tx2"/>
                </a:solidFill>
              </a:rPr>
              <a:t>backtrack</a:t>
            </a:r>
            <a:r>
              <a:rPr lang="en-GB" dirty="0"/>
              <a:t> to the last visited vertex and proceed down to the next unvisited, adjacent vertex.</a:t>
            </a:r>
          </a:p>
          <a:p>
            <a:pPr marL="457200" indent="-457200">
              <a:lnSpc>
                <a:spcPct val="100000"/>
              </a:lnSpc>
              <a:spcBef>
                <a:spcPts val="1200"/>
              </a:spcBef>
              <a:buFont typeface="+mj-lt"/>
              <a:buAutoNum type="arabicPeriod"/>
            </a:pPr>
            <a:r>
              <a:rPr lang="en-GB" dirty="0"/>
              <a:t>The algorithm halts there are no unvisited vertices.</a:t>
            </a:r>
          </a:p>
        </p:txBody>
      </p:sp>
      <p:sp>
        <p:nvSpPr>
          <p:cNvPr id="2" name="Title 1">
            <a:extLst>
              <a:ext uri="{FF2B5EF4-FFF2-40B4-BE49-F238E27FC236}">
                <a16:creationId xmlns:a16="http://schemas.microsoft.com/office/drawing/2014/main" id="{DF533174-6AF4-461F-BDFD-556C396C7045}"/>
              </a:ext>
            </a:extLst>
          </p:cNvPr>
          <p:cNvSpPr>
            <a:spLocks noGrp="1"/>
          </p:cNvSpPr>
          <p:nvPr>
            <p:ph type="title"/>
          </p:nvPr>
        </p:nvSpPr>
        <p:spPr/>
        <p:txBody>
          <a:bodyPr/>
          <a:lstStyle/>
          <a:p>
            <a:r>
              <a:rPr lang="en-GB" dirty="0"/>
              <a:t>Depth-First Search – Idea</a:t>
            </a:r>
          </a:p>
        </p:txBody>
      </p:sp>
      <p:sp>
        <p:nvSpPr>
          <p:cNvPr id="4" name="Slide Number Placeholder 3">
            <a:extLst>
              <a:ext uri="{FF2B5EF4-FFF2-40B4-BE49-F238E27FC236}">
                <a16:creationId xmlns:a16="http://schemas.microsoft.com/office/drawing/2014/main" id="{D420043F-0342-E84C-A3B0-2C180457AFB2}"/>
              </a:ext>
            </a:extLst>
          </p:cNvPr>
          <p:cNvSpPr>
            <a:spLocks noGrp="1"/>
          </p:cNvSpPr>
          <p:nvPr>
            <p:ph type="sldNum" sz="quarter" idx="12"/>
          </p:nvPr>
        </p:nvSpPr>
        <p:spPr/>
        <p:txBody>
          <a:bodyPr/>
          <a:lstStyle/>
          <a:p>
            <a:fld id="{66B7A6BE-7A3D-1C4F-BEDA-C5431FB9FC0F}" type="slidenum">
              <a:rPr lang="en-US" smtClean="0"/>
              <a:pPr/>
              <a:t>78</a:t>
            </a:fld>
            <a:endParaRPr lang="en-US" dirty="0"/>
          </a:p>
        </p:txBody>
      </p:sp>
    </p:spTree>
    <p:extLst>
      <p:ext uri="{BB962C8B-B14F-4D97-AF65-F5344CB8AC3E}">
        <p14:creationId xmlns:p14="http://schemas.microsoft.com/office/powerpoint/2010/main" val="3685137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7ABB4E2F-7508-4746-9A32-556833CED818}"/>
              </a:ext>
            </a:extLst>
          </p:cNvPr>
          <p:cNvSpPr>
            <a:spLocks noGrp="1"/>
          </p:cNvSpPr>
          <p:nvPr>
            <p:ph idx="1"/>
          </p:nvPr>
        </p:nvSpPr>
        <p:spPr/>
        <p:txBody>
          <a:bodyPr/>
          <a:lstStyle/>
          <a:p>
            <a:r>
              <a:rPr lang="en-GB" dirty="0">
                <a:hlinkClick r:id="rId2"/>
              </a:rPr>
              <a:t>https://www.cs.usfca.edu/~galles/visualization/DFS.html</a:t>
            </a:r>
            <a:r>
              <a:rPr lang="en-GB" dirty="0"/>
              <a:t> </a:t>
            </a:r>
          </a:p>
        </p:txBody>
      </p:sp>
      <p:sp>
        <p:nvSpPr>
          <p:cNvPr id="2" name="Title 1">
            <a:extLst>
              <a:ext uri="{FF2B5EF4-FFF2-40B4-BE49-F238E27FC236}">
                <a16:creationId xmlns:a16="http://schemas.microsoft.com/office/drawing/2014/main" id="{7B782D24-B790-4B5C-9057-132C7E96A0E5}"/>
              </a:ext>
            </a:extLst>
          </p:cNvPr>
          <p:cNvSpPr>
            <a:spLocks noGrp="1"/>
          </p:cNvSpPr>
          <p:nvPr>
            <p:ph type="title"/>
          </p:nvPr>
        </p:nvSpPr>
        <p:spPr/>
        <p:txBody>
          <a:bodyPr/>
          <a:lstStyle/>
          <a:p>
            <a:r>
              <a:rPr lang="en-US" dirty="0"/>
              <a:t>Depth-First Search – Demo</a:t>
            </a:r>
            <a:endParaRPr lang="en-GB" dirty="0"/>
          </a:p>
        </p:txBody>
      </p:sp>
      <p:sp>
        <p:nvSpPr>
          <p:cNvPr id="3" name="Slide Number Placeholder 2">
            <a:extLst>
              <a:ext uri="{FF2B5EF4-FFF2-40B4-BE49-F238E27FC236}">
                <a16:creationId xmlns:a16="http://schemas.microsoft.com/office/drawing/2014/main" id="{C8930ADF-E23B-B34F-AB1D-FBDC6FE23F54}"/>
              </a:ext>
            </a:extLst>
          </p:cNvPr>
          <p:cNvSpPr>
            <a:spLocks noGrp="1"/>
          </p:cNvSpPr>
          <p:nvPr>
            <p:ph type="sldNum" sz="quarter" idx="12"/>
          </p:nvPr>
        </p:nvSpPr>
        <p:spPr/>
        <p:txBody>
          <a:bodyPr/>
          <a:lstStyle/>
          <a:p>
            <a:fld id="{66B7A6BE-7A3D-1C4F-BEDA-C5431FB9FC0F}" type="slidenum">
              <a:rPr lang="en-US" smtClean="0"/>
              <a:pPr/>
              <a:t>79</a:t>
            </a:fld>
            <a:endParaRPr lang="en-US" dirty="0"/>
          </a:p>
        </p:txBody>
      </p:sp>
    </p:spTree>
    <p:extLst>
      <p:ext uri="{BB962C8B-B14F-4D97-AF65-F5344CB8AC3E}">
        <p14:creationId xmlns:p14="http://schemas.microsoft.com/office/powerpoint/2010/main" val="39465878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7C2F565-11B7-43AC-A1CB-96B01A15A4D6}"/>
              </a:ext>
            </a:extLst>
          </p:cNvPr>
          <p:cNvSpPr>
            <a:spLocks noGrp="1"/>
          </p:cNvSpPr>
          <p:nvPr>
            <p:ph idx="1"/>
          </p:nvPr>
        </p:nvSpPr>
        <p:spPr>
          <a:xfrm>
            <a:off x="195943" y="902524"/>
            <a:ext cx="8728363" cy="3891149"/>
          </a:xfrm>
        </p:spPr>
        <p:txBody>
          <a:bodyPr/>
          <a:lstStyle/>
          <a:p>
            <a:pPr>
              <a:lnSpc>
                <a:spcPct val="100000"/>
              </a:lnSpc>
              <a:spcBef>
                <a:spcPts val="1200"/>
              </a:spcBef>
            </a:pPr>
            <a:r>
              <a:rPr lang="en-AU" dirty="0"/>
              <a:t>Top node: </a:t>
            </a:r>
            <a:r>
              <a:rPr lang="en-AU" b="1" dirty="0">
                <a:solidFill>
                  <a:srgbClr val="C00000"/>
                </a:solidFill>
              </a:rPr>
              <a:t>root</a:t>
            </a:r>
          </a:p>
          <a:p>
            <a:pPr>
              <a:lnSpc>
                <a:spcPct val="100000"/>
              </a:lnSpc>
              <a:spcBef>
                <a:spcPts val="1200"/>
              </a:spcBef>
            </a:pPr>
            <a:r>
              <a:rPr lang="en-AU" dirty="0"/>
              <a:t>The sequence of connections (arcs) between root and a node: </a:t>
            </a:r>
            <a:r>
              <a:rPr lang="en-AU" b="1" dirty="0">
                <a:solidFill>
                  <a:srgbClr val="C00000"/>
                </a:solidFill>
              </a:rPr>
              <a:t>path</a:t>
            </a:r>
          </a:p>
          <a:p>
            <a:pPr lvl="1">
              <a:lnSpc>
                <a:spcPct val="100000"/>
              </a:lnSpc>
              <a:spcBef>
                <a:spcPts val="1200"/>
              </a:spcBef>
            </a:pPr>
            <a:r>
              <a:rPr lang="en-AU" sz="2400" dirty="0"/>
              <a:t>number of arcs in path: </a:t>
            </a:r>
            <a:r>
              <a:rPr lang="en-AU" sz="2400" b="1" dirty="0">
                <a:solidFill>
                  <a:srgbClr val="C00000"/>
                </a:solidFill>
              </a:rPr>
              <a:t>path length </a:t>
            </a:r>
          </a:p>
          <a:p>
            <a:pPr lvl="1">
              <a:lnSpc>
                <a:spcPct val="100000"/>
              </a:lnSpc>
              <a:spcBef>
                <a:spcPts val="1200"/>
              </a:spcBef>
            </a:pPr>
            <a:r>
              <a:rPr lang="en-AU" sz="2400" dirty="0"/>
              <a:t>number of nodes in path to node x (= path length + 1): </a:t>
            </a:r>
            <a:r>
              <a:rPr lang="en-AU" sz="2400" b="1" dirty="0">
                <a:solidFill>
                  <a:srgbClr val="C00000"/>
                </a:solidFill>
              </a:rPr>
              <a:t>level of x</a:t>
            </a:r>
          </a:p>
          <a:p>
            <a:pPr>
              <a:lnSpc>
                <a:spcPct val="100000"/>
              </a:lnSpc>
              <a:spcBef>
                <a:spcPts val="1200"/>
              </a:spcBef>
            </a:pPr>
            <a:r>
              <a:rPr lang="en-AU" dirty="0"/>
              <a:t>Node at the lower end of each path: </a:t>
            </a:r>
            <a:r>
              <a:rPr lang="en-AU" b="1" dirty="0">
                <a:solidFill>
                  <a:srgbClr val="C00000"/>
                </a:solidFill>
              </a:rPr>
              <a:t>leaf node</a:t>
            </a:r>
          </a:p>
          <a:p>
            <a:pPr>
              <a:lnSpc>
                <a:spcPct val="100000"/>
              </a:lnSpc>
              <a:spcBef>
                <a:spcPts val="1200"/>
              </a:spcBef>
            </a:pPr>
            <a:r>
              <a:rPr lang="en-AU" dirty="0"/>
              <a:t>Total number of nodes: </a:t>
            </a:r>
            <a:r>
              <a:rPr lang="en-AU" b="1" dirty="0">
                <a:solidFill>
                  <a:srgbClr val="C00000"/>
                </a:solidFill>
              </a:rPr>
              <a:t>size</a:t>
            </a:r>
          </a:p>
          <a:p>
            <a:pPr>
              <a:lnSpc>
                <a:spcPct val="100000"/>
              </a:lnSpc>
              <a:spcBef>
                <a:spcPts val="1200"/>
              </a:spcBef>
            </a:pPr>
            <a:endParaRPr lang="en-AU" dirty="0"/>
          </a:p>
        </p:txBody>
      </p:sp>
      <p:sp>
        <p:nvSpPr>
          <p:cNvPr id="3" name="Title 2">
            <a:extLst>
              <a:ext uri="{FF2B5EF4-FFF2-40B4-BE49-F238E27FC236}">
                <a16:creationId xmlns:a16="http://schemas.microsoft.com/office/drawing/2014/main" id="{3DBEBC9A-71DF-4BBA-BCCF-F360328ABDF5}"/>
              </a:ext>
            </a:extLst>
          </p:cNvPr>
          <p:cNvSpPr>
            <a:spLocks noGrp="1"/>
          </p:cNvSpPr>
          <p:nvPr>
            <p:ph type="title"/>
          </p:nvPr>
        </p:nvSpPr>
        <p:spPr/>
        <p:txBody>
          <a:bodyPr>
            <a:normAutofit/>
          </a:bodyPr>
          <a:lstStyle/>
          <a:p>
            <a:r>
              <a:rPr lang="en-AU" dirty="0"/>
              <a:t>Terms for describing a Tree</a:t>
            </a:r>
          </a:p>
        </p:txBody>
      </p:sp>
      <p:sp>
        <p:nvSpPr>
          <p:cNvPr id="4" name="Slide Number Placeholder 3">
            <a:extLst>
              <a:ext uri="{FF2B5EF4-FFF2-40B4-BE49-F238E27FC236}">
                <a16:creationId xmlns:a16="http://schemas.microsoft.com/office/drawing/2014/main" id="{415B7223-269E-5646-B3E9-D32F73F39F3A}"/>
              </a:ext>
            </a:extLst>
          </p:cNvPr>
          <p:cNvSpPr>
            <a:spLocks noGrp="1"/>
          </p:cNvSpPr>
          <p:nvPr>
            <p:ph type="sldNum" sz="quarter" idx="12"/>
          </p:nvPr>
        </p:nvSpPr>
        <p:spPr/>
        <p:txBody>
          <a:bodyPr/>
          <a:lstStyle/>
          <a:p>
            <a:fld id="{66B7A6BE-7A3D-1C4F-BEDA-C5431FB9FC0F}" type="slidenum">
              <a:rPr lang="en-US" smtClean="0"/>
              <a:pPr/>
              <a:t>8</a:t>
            </a:fld>
            <a:endParaRPr lang="en-US" dirty="0"/>
          </a:p>
        </p:txBody>
      </p:sp>
    </p:spTree>
    <p:extLst>
      <p:ext uri="{BB962C8B-B14F-4D97-AF65-F5344CB8AC3E}">
        <p14:creationId xmlns:p14="http://schemas.microsoft.com/office/powerpoint/2010/main" val="373510117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CE5972-76C4-4753-A618-0A77965D610D}"/>
              </a:ext>
            </a:extLst>
          </p:cNvPr>
          <p:cNvSpPr>
            <a:spLocks noGrp="1"/>
          </p:cNvSpPr>
          <p:nvPr>
            <p:ph type="title"/>
          </p:nvPr>
        </p:nvSpPr>
        <p:spPr/>
        <p:txBody>
          <a:bodyPr>
            <a:normAutofit/>
          </a:bodyPr>
          <a:lstStyle/>
          <a:p>
            <a:r>
              <a:rPr lang="en-US" dirty="0"/>
              <a:t>Depth-First Search – Pseudocode</a:t>
            </a:r>
            <a:endParaRPr lang="en-GB" dirty="0"/>
          </a:p>
        </p:txBody>
      </p:sp>
      <p:pic>
        <p:nvPicPr>
          <p:cNvPr id="4" name="Picture 3">
            <a:extLst>
              <a:ext uri="{FF2B5EF4-FFF2-40B4-BE49-F238E27FC236}">
                <a16:creationId xmlns:a16="http://schemas.microsoft.com/office/drawing/2014/main" id="{1C045DC0-0054-47B6-BF08-CAAF7CC15565}"/>
              </a:ext>
            </a:extLst>
          </p:cNvPr>
          <p:cNvPicPr>
            <a:picLocks noChangeAspect="1"/>
          </p:cNvPicPr>
          <p:nvPr/>
        </p:nvPicPr>
        <p:blipFill>
          <a:blip r:embed="rId2"/>
          <a:stretch>
            <a:fillRect/>
          </a:stretch>
        </p:blipFill>
        <p:spPr>
          <a:xfrm>
            <a:off x="1139782" y="902524"/>
            <a:ext cx="6864436" cy="4010416"/>
          </a:xfrm>
          <a:prstGeom prst="rect">
            <a:avLst/>
          </a:prstGeom>
        </p:spPr>
      </p:pic>
      <p:sp>
        <p:nvSpPr>
          <p:cNvPr id="3" name="Slide Number Placeholder 2">
            <a:extLst>
              <a:ext uri="{FF2B5EF4-FFF2-40B4-BE49-F238E27FC236}">
                <a16:creationId xmlns:a16="http://schemas.microsoft.com/office/drawing/2014/main" id="{9D1EF26E-AB22-F540-BA85-F05CC2E1C2C0}"/>
              </a:ext>
            </a:extLst>
          </p:cNvPr>
          <p:cNvSpPr>
            <a:spLocks noGrp="1"/>
          </p:cNvSpPr>
          <p:nvPr>
            <p:ph type="sldNum" sz="quarter" idx="12"/>
          </p:nvPr>
        </p:nvSpPr>
        <p:spPr/>
        <p:txBody>
          <a:bodyPr/>
          <a:lstStyle/>
          <a:p>
            <a:fld id="{66B7A6BE-7A3D-1C4F-BEDA-C5431FB9FC0F}" type="slidenum">
              <a:rPr lang="en-US" smtClean="0"/>
              <a:pPr/>
              <a:t>80</a:t>
            </a:fld>
            <a:endParaRPr lang="en-US" dirty="0"/>
          </a:p>
        </p:txBody>
      </p:sp>
    </p:spTree>
    <p:extLst>
      <p:ext uri="{BB962C8B-B14F-4D97-AF65-F5344CB8AC3E}">
        <p14:creationId xmlns:p14="http://schemas.microsoft.com/office/powerpoint/2010/main" val="350443680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62A1A-7529-457E-A100-D70FC600D58F}"/>
              </a:ext>
            </a:extLst>
          </p:cNvPr>
          <p:cNvSpPr>
            <a:spLocks noGrp="1"/>
          </p:cNvSpPr>
          <p:nvPr>
            <p:ph type="title"/>
          </p:nvPr>
        </p:nvSpPr>
        <p:spPr/>
        <p:txBody>
          <a:bodyPr>
            <a:normAutofit/>
          </a:bodyPr>
          <a:lstStyle/>
          <a:p>
            <a:r>
              <a:rPr lang="en-US" dirty="0"/>
              <a:t>Depth-First Search – Pseudocode</a:t>
            </a:r>
            <a:endParaRPr lang="en-GB" dirty="0"/>
          </a:p>
        </p:txBody>
      </p:sp>
      <p:pic>
        <p:nvPicPr>
          <p:cNvPr id="4" name="Picture 3">
            <a:extLst>
              <a:ext uri="{FF2B5EF4-FFF2-40B4-BE49-F238E27FC236}">
                <a16:creationId xmlns:a16="http://schemas.microsoft.com/office/drawing/2014/main" id="{4CE8763A-E6AA-4800-8AAC-547E8CD7994D}"/>
              </a:ext>
            </a:extLst>
          </p:cNvPr>
          <p:cNvPicPr>
            <a:picLocks noChangeAspect="1"/>
          </p:cNvPicPr>
          <p:nvPr/>
        </p:nvPicPr>
        <p:blipFill>
          <a:blip r:embed="rId2"/>
          <a:stretch>
            <a:fillRect/>
          </a:stretch>
        </p:blipFill>
        <p:spPr>
          <a:xfrm>
            <a:off x="654992" y="902524"/>
            <a:ext cx="7834016" cy="3954217"/>
          </a:xfrm>
          <a:prstGeom prst="rect">
            <a:avLst/>
          </a:prstGeom>
        </p:spPr>
      </p:pic>
      <p:sp>
        <p:nvSpPr>
          <p:cNvPr id="3" name="Slide Number Placeholder 2">
            <a:extLst>
              <a:ext uri="{FF2B5EF4-FFF2-40B4-BE49-F238E27FC236}">
                <a16:creationId xmlns:a16="http://schemas.microsoft.com/office/drawing/2014/main" id="{F1A4459D-FC1D-C141-99E2-13C6D9061391}"/>
              </a:ext>
            </a:extLst>
          </p:cNvPr>
          <p:cNvSpPr>
            <a:spLocks noGrp="1"/>
          </p:cNvSpPr>
          <p:nvPr>
            <p:ph type="sldNum" sz="quarter" idx="12"/>
          </p:nvPr>
        </p:nvSpPr>
        <p:spPr/>
        <p:txBody>
          <a:bodyPr/>
          <a:lstStyle/>
          <a:p>
            <a:fld id="{66B7A6BE-7A3D-1C4F-BEDA-C5431FB9FC0F}" type="slidenum">
              <a:rPr lang="en-US" smtClean="0"/>
              <a:pPr/>
              <a:t>81</a:t>
            </a:fld>
            <a:endParaRPr lang="en-US" dirty="0"/>
          </a:p>
        </p:txBody>
      </p:sp>
    </p:spTree>
    <p:extLst>
      <p:ext uri="{BB962C8B-B14F-4D97-AF65-F5344CB8AC3E}">
        <p14:creationId xmlns:p14="http://schemas.microsoft.com/office/powerpoint/2010/main" val="241533908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22CA06D-F845-4F0B-9191-4F3F7639FE41}"/>
              </a:ext>
            </a:extLst>
          </p:cNvPr>
          <p:cNvSpPr>
            <a:spLocks noGrp="1"/>
          </p:cNvSpPr>
          <p:nvPr>
            <p:ph idx="1"/>
          </p:nvPr>
        </p:nvSpPr>
        <p:spPr/>
        <p:txBody>
          <a:bodyPr>
            <a:noAutofit/>
          </a:bodyPr>
          <a:lstStyle/>
          <a:p>
            <a:pPr marL="0" indent="12700">
              <a:lnSpc>
                <a:spcPct val="100000"/>
              </a:lnSpc>
              <a:spcBef>
                <a:spcPts val="600"/>
              </a:spcBef>
              <a:buClr>
                <a:srgbClr val="3333B2"/>
              </a:buClr>
              <a:buSzPct val="90909"/>
              <a:buNone/>
            </a:pPr>
            <a:r>
              <a:rPr lang="en-GB" sz="2000" spc="-10" dirty="0">
                <a:latin typeface="Arial" panose="020B0604020202020204" pitchFamily="34" charset="0"/>
                <a:cs typeface="Arial" panose="020B0604020202020204" pitchFamily="34" charset="0"/>
              </a:rPr>
              <a:t>A DFS </a:t>
            </a:r>
            <a:r>
              <a:rPr lang="en-GB" sz="2000" spc="-5" dirty="0">
                <a:latin typeface="Arial" panose="020B0604020202020204" pitchFamily="34" charset="0"/>
                <a:cs typeface="Arial" panose="020B0604020202020204" pitchFamily="34" charset="0"/>
              </a:rPr>
              <a:t>search can </a:t>
            </a:r>
            <a:r>
              <a:rPr lang="en-GB" sz="2000" spc="-10" dirty="0">
                <a:latin typeface="Arial" panose="020B0604020202020204" pitchFamily="34" charset="0"/>
                <a:cs typeface="Arial" panose="020B0604020202020204" pitchFamily="34" charset="0"/>
              </a:rPr>
              <a:t>be </a:t>
            </a:r>
            <a:r>
              <a:rPr lang="en-GB" sz="2000" spc="-5" dirty="0">
                <a:latin typeface="Arial" panose="020B0604020202020204" pitchFamily="34" charset="0"/>
                <a:cs typeface="Arial" panose="020B0604020202020204" pitchFamily="34" charset="0"/>
              </a:rPr>
              <a:t>implemented with </a:t>
            </a:r>
            <a:r>
              <a:rPr lang="en-GB" sz="2000" spc="-10" dirty="0">
                <a:latin typeface="Arial" panose="020B0604020202020204" pitchFamily="34" charset="0"/>
                <a:cs typeface="Arial" panose="020B0604020202020204" pitchFamily="34" charset="0"/>
              </a:rPr>
              <a:t>graphs </a:t>
            </a:r>
            <a:r>
              <a:rPr lang="en-GB" sz="2000" spc="-5" dirty="0">
                <a:latin typeface="Arial" panose="020B0604020202020204" pitchFamily="34" charset="0"/>
                <a:cs typeface="Arial" panose="020B0604020202020204" pitchFamily="34" charset="0"/>
              </a:rPr>
              <a:t>represented</a:t>
            </a:r>
            <a:r>
              <a:rPr lang="en-GB" sz="2000" spc="-25" dirty="0">
                <a:latin typeface="Arial" panose="020B0604020202020204" pitchFamily="34" charset="0"/>
                <a:cs typeface="Arial" panose="020B0604020202020204" pitchFamily="34" charset="0"/>
              </a:rPr>
              <a:t> </a:t>
            </a:r>
            <a:r>
              <a:rPr lang="en-GB" sz="2000" spc="-5" dirty="0">
                <a:latin typeface="Arial" panose="020B0604020202020204" pitchFamily="34" charset="0"/>
                <a:cs typeface="Arial" panose="020B0604020202020204" pitchFamily="34" charset="0"/>
              </a:rPr>
              <a:t>as:</a:t>
            </a:r>
          </a:p>
          <a:p>
            <a:pPr>
              <a:lnSpc>
                <a:spcPct val="100000"/>
              </a:lnSpc>
              <a:spcBef>
                <a:spcPts val="600"/>
              </a:spcBef>
              <a:buClr>
                <a:srgbClr val="3333B2"/>
              </a:buClr>
              <a:buSzPct val="90909"/>
            </a:pPr>
            <a:r>
              <a:rPr lang="en-GB" sz="2000" spc="-5" dirty="0">
                <a:latin typeface="Arial" panose="020B0604020202020204" pitchFamily="34" charset="0"/>
                <a:cs typeface="Arial" panose="020B0604020202020204" pitchFamily="34" charset="0"/>
              </a:rPr>
              <a:t>Adjacency matrices with complexity = </a:t>
            </a:r>
            <a:r>
              <a:rPr lang="en-GB" sz="2000" b="1" spc="15" dirty="0">
                <a:latin typeface="Arial" panose="020B0604020202020204" pitchFamily="34" charset="0"/>
                <a:cs typeface="Arial" panose="020B0604020202020204" pitchFamily="34" charset="0"/>
              </a:rPr>
              <a:t>O(|</a:t>
            </a:r>
            <a:r>
              <a:rPr lang="en-GB" sz="2000" b="1" i="1" spc="15" dirty="0">
                <a:latin typeface="Arial" panose="020B0604020202020204" pitchFamily="34" charset="0"/>
                <a:cs typeface="Arial" panose="020B0604020202020204" pitchFamily="34" charset="0"/>
              </a:rPr>
              <a:t>V</a:t>
            </a:r>
            <a:r>
              <a:rPr lang="en-GB" sz="2000" b="1" i="1" spc="-90" dirty="0">
                <a:latin typeface="Arial" panose="020B0604020202020204" pitchFamily="34" charset="0"/>
                <a:cs typeface="Arial" panose="020B0604020202020204" pitchFamily="34" charset="0"/>
              </a:rPr>
              <a:t> </a:t>
            </a:r>
            <a:r>
              <a:rPr lang="en-GB" sz="2000" b="1" spc="15" dirty="0">
                <a:latin typeface="Arial" panose="020B0604020202020204" pitchFamily="34" charset="0"/>
                <a:cs typeface="Arial" panose="020B0604020202020204" pitchFamily="34" charset="0"/>
              </a:rPr>
              <a:t>|</a:t>
            </a:r>
            <a:r>
              <a:rPr lang="en-GB" sz="2000" b="1" spc="22" baseline="27777" dirty="0">
                <a:latin typeface="Arial" panose="020B0604020202020204" pitchFamily="34" charset="0"/>
                <a:cs typeface="Arial" panose="020B0604020202020204" pitchFamily="34" charset="0"/>
              </a:rPr>
              <a:t>2</a:t>
            </a:r>
            <a:r>
              <a:rPr lang="en-GB" sz="2000" b="1" spc="15" dirty="0">
                <a:latin typeface="Arial" panose="020B0604020202020204" pitchFamily="34" charset="0"/>
                <a:cs typeface="Arial" panose="020B0604020202020204" pitchFamily="34" charset="0"/>
              </a:rPr>
              <a:t>)</a:t>
            </a:r>
            <a:endParaRPr lang="en-GB" sz="2000" b="1" dirty="0">
              <a:latin typeface="Arial" panose="020B0604020202020204" pitchFamily="34" charset="0"/>
              <a:cs typeface="Arial" panose="020B0604020202020204" pitchFamily="34" charset="0"/>
            </a:endParaRPr>
          </a:p>
          <a:p>
            <a:pPr lvl="1">
              <a:lnSpc>
                <a:spcPct val="100000"/>
              </a:lnSpc>
              <a:spcBef>
                <a:spcPts val="600"/>
              </a:spcBef>
              <a:buClr>
                <a:srgbClr val="3333B2"/>
              </a:buClr>
              <a:buSzPct val="90909"/>
            </a:pPr>
            <a:r>
              <a:rPr lang="en-GB" sz="2000" spc="-5" dirty="0">
                <a:latin typeface="Arial" panose="020B0604020202020204" pitchFamily="34" charset="0"/>
                <a:cs typeface="Arial" panose="020B0604020202020204" pitchFamily="34" charset="0"/>
              </a:rPr>
              <a:t>It is a </a:t>
            </a:r>
            <a:r>
              <a:rPr lang="en-GB" sz="2000" spc="-10" dirty="0">
                <a:latin typeface="Arial" panose="020B0604020202020204" pitchFamily="34" charset="0"/>
                <a:cs typeface="Arial" panose="020B0604020202020204" pitchFamily="34" charset="0"/>
              </a:rPr>
              <a:t>graph traversal, </a:t>
            </a:r>
            <a:r>
              <a:rPr lang="en-GB" sz="2000" spc="-5" dirty="0">
                <a:latin typeface="Arial" panose="020B0604020202020204" pitchFamily="34" charset="0"/>
                <a:cs typeface="Arial" panose="020B0604020202020204" pitchFamily="34" charset="0"/>
              </a:rPr>
              <a:t>so </a:t>
            </a:r>
            <a:r>
              <a:rPr lang="en-GB" sz="2000" spc="-10" dirty="0">
                <a:latin typeface="Arial" panose="020B0604020202020204" pitchFamily="34" charset="0"/>
                <a:cs typeface="Arial" panose="020B0604020202020204" pitchFamily="34" charset="0"/>
              </a:rPr>
              <a:t>we </a:t>
            </a:r>
            <a:r>
              <a:rPr lang="en-GB" sz="2000" spc="-5" dirty="0">
                <a:latin typeface="Arial" panose="020B0604020202020204" pitchFamily="34" charset="0"/>
                <a:cs typeface="Arial" panose="020B0604020202020204" pitchFamily="34" charset="0"/>
              </a:rPr>
              <a:t>need to iterate </a:t>
            </a:r>
            <a:r>
              <a:rPr lang="en-GB" sz="2000" spc="-15" dirty="0">
                <a:latin typeface="Arial" panose="020B0604020202020204" pitchFamily="34" charset="0"/>
                <a:cs typeface="Arial" panose="020B0604020202020204" pitchFamily="34" charset="0"/>
              </a:rPr>
              <a:t>over </a:t>
            </a:r>
            <a:r>
              <a:rPr lang="en-GB" sz="2000" spc="-5" dirty="0">
                <a:latin typeface="Arial" panose="020B0604020202020204" pitchFamily="34" charset="0"/>
                <a:cs typeface="Arial" panose="020B0604020202020204" pitchFamily="34" charset="0"/>
              </a:rPr>
              <a:t>all vertices </a:t>
            </a:r>
            <a:r>
              <a:rPr lang="en-GB" sz="2000" dirty="0">
                <a:latin typeface="Arial" panose="020B0604020202020204" pitchFamily="34" charset="0"/>
                <a:cs typeface="Arial" panose="020B0604020202020204" pitchFamily="34" charset="0"/>
              </a:rPr>
              <a:t>(</a:t>
            </a:r>
            <a:r>
              <a:rPr lang="en-GB" sz="2000" i="1" dirty="0">
                <a:latin typeface="Arial" panose="020B0604020202020204" pitchFamily="34" charset="0"/>
                <a:cs typeface="Arial" panose="020B0604020202020204" pitchFamily="34" charset="0"/>
              </a:rPr>
              <a:t>|V </a:t>
            </a:r>
            <a:r>
              <a:rPr lang="en-GB" sz="2000" i="1" spc="20" dirty="0">
                <a:latin typeface="Arial" panose="020B0604020202020204" pitchFamily="34" charset="0"/>
                <a:cs typeface="Arial" panose="020B0604020202020204" pitchFamily="34" charset="0"/>
              </a:rPr>
              <a:t>| </a:t>
            </a:r>
            <a:r>
              <a:rPr lang="en-GB" sz="2000" spc="-5" dirty="0">
                <a:latin typeface="Arial" panose="020B0604020202020204" pitchFamily="34" charset="0"/>
                <a:cs typeface="Arial" panose="020B0604020202020204" pitchFamily="34" charset="0"/>
              </a:rPr>
              <a:t>of these). </a:t>
            </a:r>
          </a:p>
          <a:p>
            <a:pPr lvl="1">
              <a:lnSpc>
                <a:spcPct val="100000"/>
              </a:lnSpc>
              <a:spcBef>
                <a:spcPts val="600"/>
              </a:spcBef>
              <a:buClr>
                <a:srgbClr val="3333B2"/>
              </a:buClr>
              <a:buSzPct val="90909"/>
            </a:pPr>
            <a:r>
              <a:rPr lang="en-GB" sz="2000" spc="-15" dirty="0">
                <a:latin typeface="Arial" panose="020B0604020202020204" pitchFamily="34" charset="0"/>
                <a:cs typeface="Arial" panose="020B0604020202020204" pitchFamily="34" charset="0"/>
              </a:rPr>
              <a:t>For </a:t>
            </a:r>
            <a:r>
              <a:rPr lang="en-GB" sz="2000" spc="-5" dirty="0">
                <a:latin typeface="Arial" panose="020B0604020202020204" pitchFamily="34" charset="0"/>
                <a:cs typeface="Arial" panose="020B0604020202020204" pitchFamily="34" charset="0"/>
              </a:rPr>
              <a:t>each vertex, </a:t>
            </a:r>
            <a:r>
              <a:rPr lang="en-GB" sz="2000" spc="-10" dirty="0">
                <a:latin typeface="Arial" panose="020B0604020202020204" pitchFamily="34" charset="0"/>
                <a:cs typeface="Arial" panose="020B0604020202020204" pitchFamily="34" charset="0"/>
              </a:rPr>
              <a:t>we </a:t>
            </a:r>
            <a:r>
              <a:rPr lang="en-GB" sz="2000" spc="-5" dirty="0">
                <a:latin typeface="Arial" panose="020B0604020202020204" pitchFamily="34" charset="0"/>
                <a:cs typeface="Arial" panose="020B0604020202020204" pitchFamily="34" charset="0"/>
              </a:rPr>
              <a:t>need to </a:t>
            </a:r>
            <a:r>
              <a:rPr lang="en-GB" sz="2000" spc="-10" dirty="0">
                <a:latin typeface="Arial" panose="020B0604020202020204" pitchFamily="34" charset="0"/>
                <a:cs typeface="Arial" panose="020B0604020202020204" pitchFamily="34" charset="0"/>
              </a:rPr>
              <a:t>check </a:t>
            </a:r>
            <a:r>
              <a:rPr lang="en-GB" sz="2000" spc="-5" dirty="0">
                <a:latin typeface="Arial" panose="020B0604020202020204" pitchFamily="34" charset="0"/>
                <a:cs typeface="Arial" panose="020B0604020202020204" pitchFamily="34" charset="0"/>
              </a:rPr>
              <a:t>the neighbours of it. </a:t>
            </a:r>
            <a:r>
              <a:rPr lang="en-GB" sz="2000" spc="-15" dirty="0">
                <a:latin typeface="Arial" panose="020B0604020202020204" pitchFamily="34" charset="0"/>
                <a:cs typeface="Arial" panose="020B0604020202020204" pitchFamily="34" charset="0"/>
              </a:rPr>
              <a:t>For </a:t>
            </a:r>
            <a:r>
              <a:rPr lang="en-GB" sz="2000" spc="-5" dirty="0">
                <a:latin typeface="Arial" panose="020B0604020202020204" pitchFamily="34" charset="0"/>
                <a:cs typeface="Arial" panose="020B0604020202020204" pitchFamily="34" charset="0"/>
              </a:rPr>
              <a:t>the </a:t>
            </a:r>
            <a:r>
              <a:rPr lang="en-GB" sz="2000" dirty="0">
                <a:latin typeface="Arial" panose="020B0604020202020204" pitchFamily="34" charset="0"/>
                <a:cs typeface="Arial" panose="020B0604020202020204" pitchFamily="34" charset="0"/>
              </a:rPr>
              <a:t>matrix </a:t>
            </a:r>
            <a:r>
              <a:rPr lang="en-GB" sz="2000" spc="-5" dirty="0">
                <a:latin typeface="Arial" panose="020B0604020202020204" pitchFamily="34" charset="0"/>
                <a:cs typeface="Arial" panose="020B0604020202020204" pitchFamily="34" charset="0"/>
              </a:rPr>
              <a:t>representation, the only </a:t>
            </a:r>
            <a:r>
              <a:rPr lang="en-GB" sz="2000" spc="-20" dirty="0">
                <a:latin typeface="Arial" panose="020B0604020202020204" pitchFamily="34" charset="0"/>
                <a:cs typeface="Arial" panose="020B0604020202020204" pitchFamily="34" charset="0"/>
              </a:rPr>
              <a:t>way </a:t>
            </a:r>
            <a:r>
              <a:rPr lang="en-GB" sz="2000" spc="-10" dirty="0">
                <a:latin typeface="Arial" panose="020B0604020202020204" pitchFamily="34" charset="0"/>
                <a:cs typeface="Arial" panose="020B0604020202020204" pitchFamily="34" charset="0"/>
              </a:rPr>
              <a:t>we </a:t>
            </a:r>
            <a:r>
              <a:rPr lang="en-GB" sz="2000" spc="-5" dirty="0">
                <a:latin typeface="Arial" panose="020B0604020202020204" pitchFamily="34" charset="0"/>
                <a:cs typeface="Arial" panose="020B0604020202020204" pitchFamily="34" charset="0"/>
              </a:rPr>
              <a:t>can guarantee to find all neighbours of vertex </a:t>
            </a:r>
            <a:r>
              <a:rPr lang="en-GB" sz="2000" i="1" spc="-5" dirty="0" err="1">
                <a:latin typeface="Arial" panose="020B0604020202020204" pitchFamily="34" charset="0"/>
                <a:cs typeface="Arial" panose="020B0604020202020204" pitchFamily="34" charset="0"/>
              </a:rPr>
              <a:t>i</a:t>
            </a:r>
            <a:r>
              <a:rPr lang="en-GB" sz="2000" i="1" spc="-5" dirty="0">
                <a:latin typeface="Arial" panose="020B0604020202020204" pitchFamily="34" charset="0"/>
                <a:cs typeface="Arial" panose="020B0604020202020204" pitchFamily="34" charset="0"/>
              </a:rPr>
              <a:t> </a:t>
            </a:r>
            <a:r>
              <a:rPr lang="en-GB" sz="2000" spc="-5" dirty="0">
                <a:latin typeface="Arial" panose="020B0604020202020204" pitchFamily="34" charset="0"/>
                <a:cs typeface="Arial" panose="020B0604020202020204" pitchFamily="34" charset="0"/>
              </a:rPr>
              <a:t>is to </a:t>
            </a:r>
            <a:r>
              <a:rPr lang="en-GB" sz="2000" b="1" i="1" spc="-5" dirty="0">
                <a:solidFill>
                  <a:srgbClr val="C00000"/>
                </a:solidFill>
                <a:latin typeface="Arial" panose="020B0604020202020204" pitchFamily="34" charset="0"/>
                <a:cs typeface="Arial" panose="020B0604020202020204" pitchFamily="34" charset="0"/>
              </a:rPr>
              <a:t>do a linear scan across its </a:t>
            </a:r>
            <a:r>
              <a:rPr lang="en-GB" sz="2000" b="1" i="1" spc="-10" dirty="0">
                <a:solidFill>
                  <a:srgbClr val="C00000"/>
                </a:solidFill>
                <a:latin typeface="Arial" panose="020B0604020202020204" pitchFamily="34" charset="0"/>
                <a:cs typeface="Arial" panose="020B0604020202020204" pitchFamily="34" charset="0"/>
              </a:rPr>
              <a:t>row </a:t>
            </a:r>
            <a:r>
              <a:rPr lang="en-GB" sz="2000" b="1" i="1" spc="-5" dirty="0">
                <a:solidFill>
                  <a:srgbClr val="C00000"/>
                </a:solidFill>
                <a:latin typeface="Arial" panose="020B0604020202020204" pitchFamily="34" charset="0"/>
                <a:cs typeface="Arial" panose="020B0604020202020204" pitchFamily="34" charset="0"/>
              </a:rPr>
              <a:t>in the </a:t>
            </a:r>
            <a:r>
              <a:rPr lang="en-GB" sz="2000" b="1" i="1" dirty="0">
                <a:solidFill>
                  <a:srgbClr val="C00000"/>
                </a:solidFill>
                <a:latin typeface="Arial" panose="020B0604020202020204" pitchFamily="34" charset="0"/>
                <a:cs typeface="Arial" panose="020B0604020202020204" pitchFamily="34" charset="0"/>
              </a:rPr>
              <a:t>matrix</a:t>
            </a:r>
            <a:r>
              <a:rPr lang="en-GB" sz="2000" dirty="0">
                <a:latin typeface="Arial" panose="020B0604020202020204" pitchFamily="34" charset="0"/>
                <a:cs typeface="Arial" panose="020B0604020202020204" pitchFamily="34" charset="0"/>
              </a:rPr>
              <a:t>, </a:t>
            </a:r>
            <a:r>
              <a:rPr lang="en-GB" sz="2000" spc="-5" dirty="0">
                <a:latin typeface="Arial" panose="020B0604020202020204" pitchFamily="34" charset="0"/>
                <a:cs typeface="Arial" panose="020B0604020202020204" pitchFamily="34" charset="0"/>
              </a:rPr>
              <a:t>which has </a:t>
            </a:r>
            <a:r>
              <a:rPr lang="en-GB" sz="2000" i="1" spc="5" dirty="0">
                <a:latin typeface="Arial" panose="020B0604020202020204" pitchFamily="34" charset="0"/>
                <a:cs typeface="Arial" panose="020B0604020202020204" pitchFamily="34" charset="0"/>
              </a:rPr>
              <a:t>|V </a:t>
            </a:r>
            <a:r>
              <a:rPr lang="en-GB" sz="2000" i="1" spc="20" dirty="0">
                <a:latin typeface="Arial" panose="020B0604020202020204" pitchFamily="34" charset="0"/>
                <a:cs typeface="Arial" panose="020B0604020202020204" pitchFamily="34" charset="0"/>
              </a:rPr>
              <a:t>| </a:t>
            </a:r>
            <a:r>
              <a:rPr lang="en-GB" sz="2000" spc="-5" dirty="0">
                <a:latin typeface="Arial" panose="020B0604020202020204" pitchFamily="34" charset="0"/>
                <a:cs typeface="Arial" panose="020B0604020202020204" pitchFamily="34" charset="0"/>
              </a:rPr>
              <a:t>elements. </a:t>
            </a:r>
          </a:p>
          <a:p>
            <a:pPr lvl="1">
              <a:lnSpc>
                <a:spcPct val="100000"/>
              </a:lnSpc>
              <a:spcBef>
                <a:spcPts val="600"/>
              </a:spcBef>
              <a:buClr>
                <a:srgbClr val="3333B2"/>
              </a:buClr>
              <a:buSzPct val="90909"/>
            </a:pPr>
            <a:r>
              <a:rPr lang="en-GB" sz="2000" spc="-5" dirty="0">
                <a:latin typeface="Arial" panose="020B0604020202020204" pitchFamily="34" charset="0"/>
                <a:cs typeface="Arial" panose="020B0604020202020204" pitchFamily="34" charset="0"/>
              </a:rPr>
              <a:t>So </a:t>
            </a:r>
            <a:r>
              <a:rPr lang="en-GB" sz="2000" i="1" spc="5" dirty="0">
                <a:latin typeface="Arial" panose="020B0604020202020204" pitchFamily="34" charset="0"/>
                <a:cs typeface="Arial" panose="020B0604020202020204" pitchFamily="34" charset="0"/>
              </a:rPr>
              <a:t>|V </a:t>
            </a:r>
            <a:r>
              <a:rPr lang="en-GB" sz="2000" i="1" spc="20" dirty="0">
                <a:latin typeface="Arial" panose="020B0604020202020204" pitchFamily="34" charset="0"/>
                <a:cs typeface="Arial" panose="020B0604020202020204" pitchFamily="34" charset="0"/>
              </a:rPr>
              <a:t>| </a:t>
            </a:r>
            <a:r>
              <a:rPr lang="en-GB" sz="2000" spc="-5" dirty="0">
                <a:latin typeface="Arial" panose="020B0604020202020204" pitchFamily="34" charset="0"/>
                <a:cs typeface="Arial" panose="020B0604020202020204" pitchFamily="34" charset="0"/>
              </a:rPr>
              <a:t>* </a:t>
            </a:r>
            <a:r>
              <a:rPr lang="en-GB" sz="2000" i="1" spc="5" dirty="0">
                <a:latin typeface="Arial" panose="020B0604020202020204" pitchFamily="34" charset="0"/>
                <a:cs typeface="Arial" panose="020B0604020202020204" pitchFamily="34" charset="0"/>
              </a:rPr>
              <a:t>|V </a:t>
            </a:r>
            <a:r>
              <a:rPr lang="en-GB" sz="2000" i="1" spc="20" dirty="0">
                <a:latin typeface="Arial" panose="020B0604020202020204" pitchFamily="34" charset="0"/>
                <a:cs typeface="Arial" panose="020B0604020202020204" pitchFamily="34" charset="0"/>
              </a:rPr>
              <a:t>| </a:t>
            </a:r>
            <a:r>
              <a:rPr lang="en-GB" sz="2000" spc="-10" dirty="0">
                <a:latin typeface="Arial" panose="020B0604020202020204" pitchFamily="34" charset="0"/>
                <a:cs typeface="Arial" panose="020B0604020202020204" pitchFamily="34" charset="0"/>
              </a:rPr>
              <a:t>gives </a:t>
            </a:r>
            <a:r>
              <a:rPr lang="en-GB" sz="2000" i="1" spc="5" dirty="0">
                <a:latin typeface="Arial" panose="020B0604020202020204" pitchFamily="34" charset="0"/>
                <a:cs typeface="Arial" panose="020B0604020202020204" pitchFamily="34" charset="0"/>
              </a:rPr>
              <a:t>O</a:t>
            </a:r>
            <a:r>
              <a:rPr lang="en-GB" sz="2000" spc="5" dirty="0">
                <a:latin typeface="Arial" panose="020B0604020202020204" pitchFamily="34" charset="0"/>
                <a:cs typeface="Arial" panose="020B0604020202020204" pitchFamily="34" charset="0"/>
              </a:rPr>
              <a:t>(</a:t>
            </a:r>
            <a:r>
              <a:rPr lang="en-GB" sz="2000" i="1" spc="5" dirty="0">
                <a:latin typeface="Arial" panose="020B0604020202020204" pitchFamily="34" charset="0"/>
                <a:cs typeface="Arial" panose="020B0604020202020204" pitchFamily="34" charset="0"/>
              </a:rPr>
              <a:t>|V </a:t>
            </a:r>
            <a:r>
              <a:rPr lang="en-GB" sz="2000" i="1" dirty="0">
                <a:latin typeface="Arial" panose="020B0604020202020204" pitchFamily="34" charset="0"/>
                <a:cs typeface="Arial" panose="020B0604020202020204" pitchFamily="34" charset="0"/>
              </a:rPr>
              <a:t>|</a:t>
            </a:r>
            <a:r>
              <a:rPr lang="en-GB" sz="2000" baseline="37037" dirty="0">
                <a:latin typeface="Arial" panose="020B0604020202020204" pitchFamily="34" charset="0"/>
                <a:cs typeface="Arial" panose="020B0604020202020204" pitchFamily="34" charset="0"/>
              </a:rPr>
              <a:t>2</a:t>
            </a:r>
            <a:r>
              <a:rPr lang="en-GB" sz="2000" dirty="0">
                <a:latin typeface="Arial" panose="020B0604020202020204" pitchFamily="34" charset="0"/>
                <a:cs typeface="Arial" panose="020B0604020202020204" pitchFamily="34" charset="0"/>
              </a:rPr>
              <a:t>) </a:t>
            </a:r>
            <a:r>
              <a:rPr lang="en-GB" sz="2000" spc="-15" dirty="0">
                <a:latin typeface="Arial" panose="020B0604020202020204" pitchFamily="34" charset="0"/>
                <a:cs typeface="Arial" panose="020B0604020202020204" pitchFamily="34" charset="0"/>
              </a:rPr>
              <a:t>complexity. </a:t>
            </a:r>
            <a:r>
              <a:rPr lang="en-GB" sz="2000" spc="-5" dirty="0">
                <a:latin typeface="Arial" panose="020B0604020202020204" pitchFamily="34" charset="0"/>
                <a:cs typeface="Arial" panose="020B0604020202020204" pitchFamily="34" charset="0"/>
              </a:rPr>
              <a:t>The </a:t>
            </a:r>
            <a:r>
              <a:rPr lang="en-GB" sz="2000" spc="-10" dirty="0">
                <a:latin typeface="Arial" panose="020B0604020202020204" pitchFamily="34" charset="0"/>
                <a:cs typeface="Arial" panose="020B0604020202020204" pitchFamily="34" charset="0"/>
              </a:rPr>
              <a:t>traversal </a:t>
            </a:r>
            <a:r>
              <a:rPr lang="en-GB" sz="2000" spc="-5" dirty="0">
                <a:latin typeface="Arial" panose="020B0604020202020204" pitchFamily="34" charset="0"/>
                <a:cs typeface="Arial" panose="020B0604020202020204" pitchFamily="34" charset="0"/>
              </a:rPr>
              <a:t>also needs to setup visited status, which requires </a:t>
            </a:r>
            <a:r>
              <a:rPr lang="en-GB" sz="2000" i="1" spc="25" dirty="0">
                <a:latin typeface="Arial" panose="020B0604020202020204" pitchFamily="34" charset="0"/>
                <a:cs typeface="Arial" panose="020B0604020202020204" pitchFamily="34" charset="0"/>
              </a:rPr>
              <a:t>O|V </a:t>
            </a:r>
            <a:r>
              <a:rPr lang="en-GB" sz="2000" i="1" spc="20" dirty="0">
                <a:latin typeface="Arial" panose="020B0604020202020204" pitchFamily="34" charset="0"/>
                <a:cs typeface="Arial" panose="020B0604020202020204" pitchFamily="34" charset="0"/>
              </a:rPr>
              <a:t>| </a:t>
            </a:r>
            <a:r>
              <a:rPr lang="en-GB" sz="2000" spc="-15" dirty="0">
                <a:latin typeface="Arial" panose="020B0604020202020204" pitchFamily="34" charset="0"/>
                <a:cs typeface="Arial" panose="020B0604020202020204" pitchFamily="34" charset="0"/>
              </a:rPr>
              <a:t>complexity, </a:t>
            </a:r>
            <a:r>
              <a:rPr lang="en-GB" sz="2000" spc="-10" dirty="0">
                <a:latin typeface="Arial" panose="020B0604020202020204" pitchFamily="34" charset="0"/>
                <a:cs typeface="Arial" panose="020B0604020202020204" pitchFamily="34" charset="0"/>
              </a:rPr>
              <a:t>but </a:t>
            </a:r>
            <a:r>
              <a:rPr lang="en-GB" sz="2000" spc="-5" dirty="0">
                <a:latin typeface="Arial" panose="020B0604020202020204" pitchFamily="34" charset="0"/>
                <a:cs typeface="Arial" panose="020B0604020202020204" pitchFamily="34" charset="0"/>
              </a:rPr>
              <a:t>the quadratic </a:t>
            </a:r>
            <a:r>
              <a:rPr lang="en-GB" sz="2000" dirty="0">
                <a:latin typeface="Arial" panose="020B0604020202020204" pitchFamily="34" charset="0"/>
                <a:cs typeface="Arial" panose="020B0604020202020204" pitchFamily="34" charset="0"/>
              </a:rPr>
              <a:t>term</a:t>
            </a:r>
            <a:r>
              <a:rPr lang="en-GB" sz="2000" spc="-170" dirty="0">
                <a:latin typeface="Arial" panose="020B0604020202020204" pitchFamily="34" charset="0"/>
                <a:cs typeface="Arial" panose="020B0604020202020204" pitchFamily="34" charset="0"/>
              </a:rPr>
              <a:t> </a:t>
            </a:r>
            <a:r>
              <a:rPr lang="en-GB" sz="2000" spc="-5" dirty="0">
                <a:latin typeface="Arial" panose="020B0604020202020204" pitchFamily="34" charset="0"/>
                <a:cs typeface="Arial" panose="020B0604020202020204" pitchFamily="34" charset="0"/>
              </a:rPr>
              <a:t>dominates.</a:t>
            </a:r>
            <a:endParaRPr lang="en-GB" sz="2000" dirty="0">
              <a:latin typeface="Arial" panose="020B0604020202020204" pitchFamily="34" charset="0"/>
              <a:cs typeface="Arial" panose="020B0604020202020204" pitchFamily="34" charset="0"/>
            </a:endParaRPr>
          </a:p>
        </p:txBody>
      </p:sp>
      <p:sp>
        <p:nvSpPr>
          <p:cNvPr id="2" name="Title 1">
            <a:extLst>
              <a:ext uri="{FF2B5EF4-FFF2-40B4-BE49-F238E27FC236}">
                <a16:creationId xmlns:a16="http://schemas.microsoft.com/office/drawing/2014/main" id="{0197016D-DC04-480C-AF3F-954330F06144}"/>
              </a:ext>
            </a:extLst>
          </p:cNvPr>
          <p:cNvSpPr>
            <a:spLocks noGrp="1"/>
          </p:cNvSpPr>
          <p:nvPr>
            <p:ph type="title"/>
          </p:nvPr>
        </p:nvSpPr>
        <p:spPr/>
        <p:txBody>
          <a:bodyPr>
            <a:noAutofit/>
          </a:bodyPr>
          <a:lstStyle/>
          <a:p>
            <a:r>
              <a:rPr lang="en-US" sz="3200" dirty="0"/>
              <a:t>Depth-First Search – Implementation and Complexity</a:t>
            </a:r>
            <a:endParaRPr lang="en-GB" sz="3200" dirty="0"/>
          </a:p>
        </p:txBody>
      </p:sp>
      <p:sp>
        <p:nvSpPr>
          <p:cNvPr id="4" name="Slide Number Placeholder 3">
            <a:extLst>
              <a:ext uri="{FF2B5EF4-FFF2-40B4-BE49-F238E27FC236}">
                <a16:creationId xmlns:a16="http://schemas.microsoft.com/office/drawing/2014/main" id="{F1EDDF4E-CBD5-E34F-BAA4-764CE97BEB8C}"/>
              </a:ext>
            </a:extLst>
          </p:cNvPr>
          <p:cNvSpPr>
            <a:spLocks noGrp="1"/>
          </p:cNvSpPr>
          <p:nvPr>
            <p:ph type="sldNum" sz="quarter" idx="12"/>
          </p:nvPr>
        </p:nvSpPr>
        <p:spPr/>
        <p:txBody>
          <a:bodyPr/>
          <a:lstStyle/>
          <a:p>
            <a:fld id="{66B7A6BE-7A3D-1C4F-BEDA-C5431FB9FC0F}" type="slidenum">
              <a:rPr lang="en-US" smtClean="0"/>
              <a:pPr/>
              <a:t>82</a:t>
            </a:fld>
            <a:endParaRPr lang="en-US" dirty="0"/>
          </a:p>
        </p:txBody>
      </p:sp>
    </p:spTree>
    <p:extLst>
      <p:ext uri="{BB962C8B-B14F-4D97-AF65-F5344CB8AC3E}">
        <p14:creationId xmlns:p14="http://schemas.microsoft.com/office/powerpoint/2010/main" val="1070569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22CA06D-F845-4F0B-9191-4F3F7639FE41}"/>
              </a:ext>
            </a:extLst>
          </p:cNvPr>
          <p:cNvSpPr>
            <a:spLocks noGrp="1"/>
          </p:cNvSpPr>
          <p:nvPr>
            <p:ph idx="1"/>
          </p:nvPr>
        </p:nvSpPr>
        <p:spPr/>
        <p:txBody>
          <a:bodyPr>
            <a:noAutofit/>
          </a:bodyPr>
          <a:lstStyle/>
          <a:p>
            <a:pPr>
              <a:lnSpc>
                <a:spcPct val="100000"/>
              </a:lnSpc>
              <a:spcBef>
                <a:spcPts val="600"/>
              </a:spcBef>
              <a:buClr>
                <a:srgbClr val="3333B2"/>
              </a:buClr>
              <a:buSzPct val="90909"/>
              <a:buFont typeface="+mj-lt"/>
              <a:buAutoNum type="arabicPeriod"/>
            </a:pPr>
            <a:r>
              <a:rPr lang="en-GB" spc="-5" dirty="0">
                <a:latin typeface="Arial" panose="020B0604020202020204" pitchFamily="34" charset="0"/>
                <a:cs typeface="Arial" panose="020B0604020202020204" pitchFamily="34" charset="0"/>
              </a:rPr>
              <a:t>Choose an arbitrary vertex </a:t>
            </a:r>
            <a:r>
              <a:rPr lang="en-GB" i="1" spc="-5" dirty="0">
                <a:latin typeface="Arial" panose="020B0604020202020204" pitchFamily="34" charset="0"/>
                <a:cs typeface="Arial" panose="020B0604020202020204" pitchFamily="34" charset="0"/>
              </a:rPr>
              <a:t>v</a:t>
            </a:r>
            <a:r>
              <a:rPr lang="en-GB" spc="-5" dirty="0">
                <a:latin typeface="Arial" panose="020B0604020202020204" pitchFamily="34" charset="0"/>
                <a:cs typeface="Arial" panose="020B0604020202020204" pitchFamily="34" charset="0"/>
              </a:rPr>
              <a:t> and mark it visited.</a:t>
            </a:r>
          </a:p>
          <a:p>
            <a:pPr>
              <a:lnSpc>
                <a:spcPct val="100000"/>
              </a:lnSpc>
              <a:spcBef>
                <a:spcPts val="600"/>
              </a:spcBef>
              <a:buClr>
                <a:srgbClr val="3333B2"/>
              </a:buClr>
              <a:buSzPct val="90909"/>
              <a:buFont typeface="+mj-lt"/>
              <a:buAutoNum type="arabicPeriod"/>
            </a:pPr>
            <a:r>
              <a:rPr lang="en-GB" spc="-5" dirty="0">
                <a:latin typeface="Arial" panose="020B0604020202020204" pitchFamily="34" charset="0"/>
                <a:cs typeface="Arial" panose="020B0604020202020204" pitchFamily="34" charset="0"/>
              </a:rPr>
              <a:t>Visit and mark (visited) each of the adjacent(neighbour) vertices of </a:t>
            </a:r>
            <a:r>
              <a:rPr lang="en-GB" i="1" spc="-5" dirty="0">
                <a:latin typeface="Arial" panose="020B0604020202020204" pitchFamily="34" charset="0"/>
                <a:cs typeface="Arial" panose="020B0604020202020204" pitchFamily="34" charset="0"/>
              </a:rPr>
              <a:t>v</a:t>
            </a:r>
            <a:r>
              <a:rPr lang="en-GB" spc="-5" dirty="0">
                <a:latin typeface="Arial" panose="020B0604020202020204" pitchFamily="34" charset="0"/>
                <a:cs typeface="Arial" panose="020B0604020202020204" pitchFamily="34" charset="0"/>
              </a:rPr>
              <a:t> in turn.</a:t>
            </a:r>
          </a:p>
          <a:p>
            <a:pPr>
              <a:lnSpc>
                <a:spcPct val="100000"/>
              </a:lnSpc>
              <a:spcBef>
                <a:spcPts val="600"/>
              </a:spcBef>
              <a:buClr>
                <a:srgbClr val="3333B2"/>
              </a:buClr>
              <a:buSzPct val="90909"/>
              <a:buFont typeface="+mj-lt"/>
              <a:buAutoNum type="arabicPeriod"/>
            </a:pPr>
            <a:r>
              <a:rPr lang="en-GB" spc="-5" dirty="0">
                <a:latin typeface="Arial" panose="020B0604020202020204" pitchFamily="34" charset="0"/>
                <a:cs typeface="Arial" panose="020B0604020202020204" pitchFamily="34" charset="0"/>
              </a:rPr>
              <a:t>Once all neighbours of </a:t>
            </a:r>
            <a:r>
              <a:rPr lang="en-GB" i="1" spc="-5" dirty="0">
                <a:latin typeface="Arial" panose="020B0604020202020204" pitchFamily="34" charset="0"/>
                <a:cs typeface="Arial" panose="020B0604020202020204" pitchFamily="34" charset="0"/>
              </a:rPr>
              <a:t>v</a:t>
            </a:r>
            <a:r>
              <a:rPr lang="en-GB" spc="-5" dirty="0">
                <a:latin typeface="Arial" panose="020B0604020202020204" pitchFamily="34" charset="0"/>
                <a:cs typeface="Arial" panose="020B0604020202020204" pitchFamily="34" charset="0"/>
              </a:rPr>
              <a:t> have been visited, select the first neighbour that was visited, and visit all its (unmarked) neighbours.</a:t>
            </a:r>
          </a:p>
          <a:p>
            <a:pPr>
              <a:lnSpc>
                <a:spcPct val="100000"/>
              </a:lnSpc>
              <a:spcBef>
                <a:spcPts val="600"/>
              </a:spcBef>
              <a:buClr>
                <a:srgbClr val="3333B2"/>
              </a:buClr>
              <a:buSzPct val="90909"/>
              <a:buFont typeface="+mj-lt"/>
              <a:buAutoNum type="arabicPeriod"/>
            </a:pPr>
            <a:r>
              <a:rPr lang="en-GB" spc="-5" dirty="0">
                <a:latin typeface="Arial" panose="020B0604020202020204" pitchFamily="34" charset="0"/>
                <a:cs typeface="Arial" panose="020B0604020202020204" pitchFamily="34" charset="0"/>
              </a:rPr>
              <a:t>Then select the second visited neighbour of </a:t>
            </a:r>
            <a:r>
              <a:rPr lang="en-GB" i="1" spc="-5" dirty="0">
                <a:latin typeface="Arial" panose="020B0604020202020204" pitchFamily="34" charset="0"/>
                <a:cs typeface="Arial" panose="020B0604020202020204" pitchFamily="34" charset="0"/>
              </a:rPr>
              <a:t>v</a:t>
            </a:r>
            <a:r>
              <a:rPr lang="en-GB" spc="-5" dirty="0">
                <a:latin typeface="Arial" panose="020B0604020202020204" pitchFamily="34" charset="0"/>
                <a:cs typeface="Arial" panose="020B0604020202020204" pitchFamily="34" charset="0"/>
              </a:rPr>
              <a:t>, and visit all its unmarked neighbours.</a:t>
            </a:r>
          </a:p>
          <a:p>
            <a:pPr>
              <a:lnSpc>
                <a:spcPct val="100000"/>
              </a:lnSpc>
              <a:spcBef>
                <a:spcPts val="600"/>
              </a:spcBef>
              <a:buClr>
                <a:srgbClr val="3333B2"/>
              </a:buClr>
              <a:buSzPct val="90909"/>
              <a:buFont typeface="+mj-lt"/>
              <a:buAutoNum type="arabicPeriod"/>
            </a:pPr>
            <a:r>
              <a:rPr lang="en-GB" spc="-5" dirty="0">
                <a:latin typeface="Arial" panose="020B0604020202020204" pitchFamily="34" charset="0"/>
                <a:cs typeface="Arial" panose="020B0604020202020204" pitchFamily="34" charset="0"/>
              </a:rPr>
              <a:t>The algorithm halts when we visited all vertices.</a:t>
            </a:r>
          </a:p>
        </p:txBody>
      </p:sp>
      <p:sp>
        <p:nvSpPr>
          <p:cNvPr id="2" name="Title 1">
            <a:extLst>
              <a:ext uri="{FF2B5EF4-FFF2-40B4-BE49-F238E27FC236}">
                <a16:creationId xmlns:a16="http://schemas.microsoft.com/office/drawing/2014/main" id="{0197016D-DC04-480C-AF3F-954330F06144}"/>
              </a:ext>
            </a:extLst>
          </p:cNvPr>
          <p:cNvSpPr>
            <a:spLocks noGrp="1"/>
          </p:cNvSpPr>
          <p:nvPr>
            <p:ph type="title"/>
          </p:nvPr>
        </p:nvSpPr>
        <p:spPr/>
        <p:txBody>
          <a:bodyPr/>
          <a:lstStyle/>
          <a:p>
            <a:r>
              <a:rPr lang="en-US" dirty="0"/>
              <a:t>Breadth-First Search – Idea</a:t>
            </a:r>
            <a:endParaRPr lang="en-GB" dirty="0"/>
          </a:p>
        </p:txBody>
      </p:sp>
      <p:sp>
        <p:nvSpPr>
          <p:cNvPr id="4" name="Slide Number Placeholder 3">
            <a:extLst>
              <a:ext uri="{FF2B5EF4-FFF2-40B4-BE49-F238E27FC236}">
                <a16:creationId xmlns:a16="http://schemas.microsoft.com/office/drawing/2014/main" id="{D1F75872-EF71-D948-A8FC-4094C4195B6B}"/>
              </a:ext>
            </a:extLst>
          </p:cNvPr>
          <p:cNvSpPr>
            <a:spLocks noGrp="1"/>
          </p:cNvSpPr>
          <p:nvPr>
            <p:ph type="sldNum" sz="quarter" idx="12"/>
          </p:nvPr>
        </p:nvSpPr>
        <p:spPr/>
        <p:txBody>
          <a:bodyPr/>
          <a:lstStyle/>
          <a:p>
            <a:fld id="{66B7A6BE-7A3D-1C4F-BEDA-C5431FB9FC0F}" type="slidenum">
              <a:rPr lang="en-US" smtClean="0"/>
              <a:pPr/>
              <a:t>83</a:t>
            </a:fld>
            <a:endParaRPr lang="en-US" dirty="0"/>
          </a:p>
        </p:txBody>
      </p:sp>
    </p:spTree>
    <p:extLst>
      <p:ext uri="{BB962C8B-B14F-4D97-AF65-F5344CB8AC3E}">
        <p14:creationId xmlns:p14="http://schemas.microsoft.com/office/powerpoint/2010/main" val="1096929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6D7F59B-A541-4C0C-9CDA-0B96F2BD6997}"/>
              </a:ext>
            </a:extLst>
          </p:cNvPr>
          <p:cNvSpPr>
            <a:spLocks noGrp="1"/>
          </p:cNvSpPr>
          <p:nvPr>
            <p:ph idx="1"/>
          </p:nvPr>
        </p:nvSpPr>
        <p:spPr/>
        <p:txBody>
          <a:bodyPr/>
          <a:lstStyle/>
          <a:p>
            <a:r>
              <a:rPr lang="en-GB" dirty="0">
                <a:hlinkClick r:id="rId2"/>
              </a:rPr>
              <a:t>https://www.cs.usfca.edu/~galles/visualization/BFS.html</a:t>
            </a:r>
            <a:r>
              <a:rPr lang="en-GB" dirty="0"/>
              <a:t> </a:t>
            </a:r>
          </a:p>
        </p:txBody>
      </p:sp>
      <p:sp>
        <p:nvSpPr>
          <p:cNvPr id="2" name="Title 1">
            <a:extLst>
              <a:ext uri="{FF2B5EF4-FFF2-40B4-BE49-F238E27FC236}">
                <a16:creationId xmlns:a16="http://schemas.microsoft.com/office/drawing/2014/main" id="{0197016D-DC04-480C-AF3F-954330F06144}"/>
              </a:ext>
            </a:extLst>
          </p:cNvPr>
          <p:cNvSpPr>
            <a:spLocks noGrp="1"/>
          </p:cNvSpPr>
          <p:nvPr>
            <p:ph type="title"/>
          </p:nvPr>
        </p:nvSpPr>
        <p:spPr/>
        <p:txBody>
          <a:bodyPr/>
          <a:lstStyle/>
          <a:p>
            <a:r>
              <a:rPr lang="en-US" dirty="0"/>
              <a:t>Breadth-First Search – Demo</a:t>
            </a:r>
            <a:endParaRPr lang="en-GB" dirty="0"/>
          </a:p>
        </p:txBody>
      </p:sp>
      <p:sp>
        <p:nvSpPr>
          <p:cNvPr id="4" name="Slide Number Placeholder 3">
            <a:extLst>
              <a:ext uri="{FF2B5EF4-FFF2-40B4-BE49-F238E27FC236}">
                <a16:creationId xmlns:a16="http://schemas.microsoft.com/office/drawing/2014/main" id="{716BEA08-A68E-8641-A085-F2A71B576677}"/>
              </a:ext>
            </a:extLst>
          </p:cNvPr>
          <p:cNvSpPr>
            <a:spLocks noGrp="1"/>
          </p:cNvSpPr>
          <p:nvPr>
            <p:ph type="sldNum" sz="quarter" idx="12"/>
          </p:nvPr>
        </p:nvSpPr>
        <p:spPr/>
        <p:txBody>
          <a:bodyPr/>
          <a:lstStyle/>
          <a:p>
            <a:fld id="{66B7A6BE-7A3D-1C4F-BEDA-C5431FB9FC0F}" type="slidenum">
              <a:rPr lang="en-US" smtClean="0"/>
              <a:pPr/>
              <a:t>84</a:t>
            </a:fld>
            <a:endParaRPr lang="en-US" dirty="0"/>
          </a:p>
        </p:txBody>
      </p:sp>
    </p:spTree>
    <p:extLst>
      <p:ext uri="{BB962C8B-B14F-4D97-AF65-F5344CB8AC3E}">
        <p14:creationId xmlns:p14="http://schemas.microsoft.com/office/powerpoint/2010/main" val="271794079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E9C216DC-DDF9-4992-A58F-4580D13D18B8}"/>
              </a:ext>
            </a:extLst>
          </p:cNvPr>
          <p:cNvSpPr>
            <a:spLocks noGrp="1"/>
          </p:cNvSpPr>
          <p:nvPr>
            <p:ph idx="1"/>
          </p:nvPr>
        </p:nvSpPr>
        <p:spPr/>
        <p:txBody>
          <a:bodyPr/>
          <a:lstStyle/>
          <a:p>
            <a:endParaRPr lang="en-AU"/>
          </a:p>
        </p:txBody>
      </p:sp>
      <p:sp>
        <p:nvSpPr>
          <p:cNvPr id="2" name="Title 1">
            <a:extLst>
              <a:ext uri="{FF2B5EF4-FFF2-40B4-BE49-F238E27FC236}">
                <a16:creationId xmlns:a16="http://schemas.microsoft.com/office/drawing/2014/main" id="{0197016D-DC04-480C-AF3F-954330F06144}"/>
              </a:ext>
            </a:extLst>
          </p:cNvPr>
          <p:cNvSpPr>
            <a:spLocks noGrp="1"/>
          </p:cNvSpPr>
          <p:nvPr>
            <p:ph type="title"/>
          </p:nvPr>
        </p:nvSpPr>
        <p:spPr/>
        <p:txBody>
          <a:bodyPr/>
          <a:lstStyle/>
          <a:p>
            <a:r>
              <a:rPr lang="en-US" dirty="0"/>
              <a:t>DFS vs. BFS</a:t>
            </a:r>
            <a:endParaRPr lang="en-GB" dirty="0"/>
          </a:p>
        </p:txBody>
      </p:sp>
      <p:pic>
        <p:nvPicPr>
          <p:cNvPr id="3" name="Picture 2">
            <a:extLst>
              <a:ext uri="{FF2B5EF4-FFF2-40B4-BE49-F238E27FC236}">
                <a16:creationId xmlns:a16="http://schemas.microsoft.com/office/drawing/2014/main" id="{18E7BA55-2580-4BB5-A3F7-5E5DDC1652E9}"/>
              </a:ext>
            </a:extLst>
          </p:cNvPr>
          <p:cNvPicPr>
            <a:picLocks noChangeAspect="1"/>
          </p:cNvPicPr>
          <p:nvPr/>
        </p:nvPicPr>
        <p:blipFill>
          <a:blip r:embed="rId2"/>
          <a:stretch>
            <a:fillRect/>
          </a:stretch>
        </p:blipFill>
        <p:spPr>
          <a:xfrm>
            <a:off x="374403" y="988964"/>
            <a:ext cx="8371442" cy="2519028"/>
          </a:xfrm>
          <a:prstGeom prst="rect">
            <a:avLst/>
          </a:prstGeom>
        </p:spPr>
      </p:pic>
      <p:sp>
        <p:nvSpPr>
          <p:cNvPr id="5" name="Slide Number Placeholder 4">
            <a:extLst>
              <a:ext uri="{FF2B5EF4-FFF2-40B4-BE49-F238E27FC236}">
                <a16:creationId xmlns:a16="http://schemas.microsoft.com/office/drawing/2014/main" id="{E384FAB9-6C99-AD42-9FF6-B5E490B99C07}"/>
              </a:ext>
            </a:extLst>
          </p:cNvPr>
          <p:cNvSpPr>
            <a:spLocks noGrp="1"/>
          </p:cNvSpPr>
          <p:nvPr>
            <p:ph type="sldNum" sz="quarter" idx="12"/>
          </p:nvPr>
        </p:nvSpPr>
        <p:spPr/>
        <p:txBody>
          <a:bodyPr/>
          <a:lstStyle/>
          <a:p>
            <a:fld id="{66B7A6BE-7A3D-1C4F-BEDA-C5431FB9FC0F}" type="slidenum">
              <a:rPr lang="en-US" smtClean="0"/>
              <a:pPr/>
              <a:t>85</a:t>
            </a:fld>
            <a:endParaRPr lang="en-US" dirty="0"/>
          </a:p>
        </p:txBody>
      </p:sp>
    </p:spTree>
    <p:extLst>
      <p:ext uri="{BB962C8B-B14F-4D97-AF65-F5344CB8AC3E}">
        <p14:creationId xmlns:p14="http://schemas.microsoft.com/office/powerpoint/2010/main" val="388003628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67140" y="1861169"/>
            <a:ext cx="6737684" cy="1421162"/>
          </a:xfrm>
        </p:spPr>
        <p:txBody>
          <a:bodyPr anchor="ctr"/>
          <a:lstStyle/>
          <a:p>
            <a:pPr>
              <a:lnSpc>
                <a:spcPct val="100000"/>
              </a:lnSpc>
            </a:pPr>
            <a:r>
              <a:rPr lang="en-US" dirty="0"/>
              <a:t>4b. Data Compression</a:t>
            </a:r>
          </a:p>
        </p:txBody>
      </p:sp>
    </p:spTree>
    <p:extLst>
      <p:ext uri="{BB962C8B-B14F-4D97-AF65-F5344CB8AC3E}">
        <p14:creationId xmlns:p14="http://schemas.microsoft.com/office/powerpoint/2010/main" val="29758736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3C82CD6-49F7-4117-AADF-6A7306E1DF5F}"/>
              </a:ext>
            </a:extLst>
          </p:cNvPr>
          <p:cNvSpPr>
            <a:spLocks noGrp="1"/>
          </p:cNvSpPr>
          <p:nvPr>
            <p:ph idx="1"/>
          </p:nvPr>
        </p:nvSpPr>
        <p:spPr>
          <a:xfrm>
            <a:off x="195943" y="902524"/>
            <a:ext cx="8728363" cy="3914405"/>
          </a:xfrm>
        </p:spPr>
        <p:txBody>
          <a:bodyPr/>
          <a:lstStyle/>
          <a:p>
            <a:pPr>
              <a:lnSpc>
                <a:spcPct val="100000"/>
              </a:lnSpc>
            </a:pPr>
            <a:r>
              <a:rPr lang="en-AU" dirty="0">
                <a:solidFill>
                  <a:srgbClr val="C00000"/>
                </a:solidFill>
              </a:rPr>
              <a:t>Data compression </a:t>
            </a:r>
            <a:r>
              <a:rPr lang="en-AU" dirty="0"/>
              <a:t>is the process of representing a data source in a reduced form. If there is no loss of information, it is called </a:t>
            </a:r>
            <a:r>
              <a:rPr lang="en-AU" dirty="0">
                <a:solidFill>
                  <a:srgbClr val="C00000"/>
                </a:solidFill>
              </a:rPr>
              <a:t>lossless compression</a:t>
            </a:r>
            <a:r>
              <a:rPr lang="en-AU" dirty="0"/>
              <a:t>.</a:t>
            </a:r>
          </a:p>
        </p:txBody>
      </p:sp>
      <p:sp>
        <p:nvSpPr>
          <p:cNvPr id="3" name="Title 2">
            <a:extLst>
              <a:ext uri="{FF2B5EF4-FFF2-40B4-BE49-F238E27FC236}">
                <a16:creationId xmlns:a16="http://schemas.microsoft.com/office/drawing/2014/main" id="{8FA367AD-946E-4945-9B0F-2BA68B0B6B3F}"/>
              </a:ext>
            </a:extLst>
          </p:cNvPr>
          <p:cNvSpPr>
            <a:spLocks noGrp="1"/>
          </p:cNvSpPr>
          <p:nvPr>
            <p:ph type="title"/>
          </p:nvPr>
        </p:nvSpPr>
        <p:spPr/>
        <p:txBody>
          <a:bodyPr/>
          <a:lstStyle/>
          <a:p>
            <a:r>
              <a:rPr lang="en-AU" dirty="0"/>
              <a:t>What is data compression?</a:t>
            </a:r>
          </a:p>
        </p:txBody>
      </p:sp>
      <p:pic>
        <p:nvPicPr>
          <p:cNvPr id="4" name="Picture 3">
            <a:extLst>
              <a:ext uri="{FF2B5EF4-FFF2-40B4-BE49-F238E27FC236}">
                <a16:creationId xmlns:a16="http://schemas.microsoft.com/office/drawing/2014/main" id="{F0611AE0-97A5-4827-A501-913CF48CCB62}"/>
              </a:ext>
            </a:extLst>
          </p:cNvPr>
          <p:cNvPicPr>
            <a:picLocks noChangeAspect="1"/>
          </p:cNvPicPr>
          <p:nvPr/>
        </p:nvPicPr>
        <p:blipFill>
          <a:blip r:embed="rId2"/>
          <a:stretch>
            <a:fillRect/>
          </a:stretch>
        </p:blipFill>
        <p:spPr>
          <a:xfrm>
            <a:off x="359229" y="2357027"/>
            <a:ext cx="8392885" cy="1693333"/>
          </a:xfrm>
          <a:prstGeom prst="rect">
            <a:avLst/>
          </a:prstGeom>
        </p:spPr>
      </p:pic>
      <p:sp>
        <p:nvSpPr>
          <p:cNvPr id="5" name="Rectangle 4">
            <a:extLst>
              <a:ext uri="{FF2B5EF4-FFF2-40B4-BE49-F238E27FC236}">
                <a16:creationId xmlns:a16="http://schemas.microsoft.com/office/drawing/2014/main" id="{76B54BD7-2ED1-4EF4-A156-CE2AA0DDA331}"/>
              </a:ext>
            </a:extLst>
          </p:cNvPr>
          <p:cNvSpPr/>
          <p:nvPr/>
        </p:nvSpPr>
        <p:spPr>
          <a:xfrm>
            <a:off x="359228" y="4058606"/>
            <a:ext cx="8392885" cy="646331"/>
          </a:xfrm>
          <a:prstGeom prst="rect">
            <a:avLst/>
          </a:prstGeom>
        </p:spPr>
        <p:txBody>
          <a:bodyPr wrap="square">
            <a:spAutoFit/>
          </a:bodyPr>
          <a:lstStyle/>
          <a:p>
            <a:pPr algn="ctr"/>
            <a:r>
              <a:rPr lang="en-AU" dirty="0">
                <a:solidFill>
                  <a:schemeClr val="tx2"/>
                </a:solidFill>
              </a:rPr>
              <a:t>The three principle components of a compression system: modelling, probability</a:t>
            </a:r>
          </a:p>
          <a:p>
            <a:pPr algn="ctr"/>
            <a:r>
              <a:rPr lang="en-AU" dirty="0">
                <a:solidFill>
                  <a:schemeClr val="tx2"/>
                </a:solidFill>
              </a:rPr>
              <a:t>estimation, and coding.</a:t>
            </a:r>
          </a:p>
        </p:txBody>
      </p:sp>
      <p:sp>
        <p:nvSpPr>
          <p:cNvPr id="6" name="Slide Number Placeholder 5">
            <a:extLst>
              <a:ext uri="{FF2B5EF4-FFF2-40B4-BE49-F238E27FC236}">
                <a16:creationId xmlns:a16="http://schemas.microsoft.com/office/drawing/2014/main" id="{EE197A96-3F0E-2A4B-AEAF-E992FF7336EE}"/>
              </a:ext>
            </a:extLst>
          </p:cNvPr>
          <p:cNvSpPr>
            <a:spLocks noGrp="1"/>
          </p:cNvSpPr>
          <p:nvPr>
            <p:ph type="sldNum" sz="quarter" idx="12"/>
          </p:nvPr>
        </p:nvSpPr>
        <p:spPr/>
        <p:txBody>
          <a:bodyPr/>
          <a:lstStyle/>
          <a:p>
            <a:fld id="{66B7A6BE-7A3D-1C4F-BEDA-C5431FB9FC0F}" type="slidenum">
              <a:rPr lang="en-US" smtClean="0"/>
              <a:pPr/>
              <a:t>87</a:t>
            </a:fld>
            <a:endParaRPr lang="en-US" dirty="0"/>
          </a:p>
        </p:txBody>
      </p:sp>
    </p:spTree>
    <p:extLst>
      <p:ext uri="{BB962C8B-B14F-4D97-AF65-F5344CB8AC3E}">
        <p14:creationId xmlns:p14="http://schemas.microsoft.com/office/powerpoint/2010/main" val="159128284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BA72941F-F7CF-456C-A5AE-E1E7E01F5720}"/>
                  </a:ext>
                </a:extLst>
              </p:cNvPr>
              <p:cNvSpPr>
                <a:spLocks noGrp="1"/>
              </p:cNvSpPr>
              <p:nvPr>
                <p:ph idx="1"/>
              </p:nvPr>
            </p:nvSpPr>
            <p:spPr/>
            <p:txBody>
              <a:bodyPr/>
              <a:lstStyle/>
              <a:p>
                <a:pPr marL="0" indent="0">
                  <a:lnSpc>
                    <a:spcPct val="100000"/>
                  </a:lnSpc>
                  <a:buNone/>
                </a:pPr>
                <a:r>
                  <a:rPr lang="en-AU" sz="2000" dirty="0"/>
                  <a:t>The simplest encoding/decoding approach is to create a mapping from source alphabet to strings (</a:t>
                </a:r>
                <a:r>
                  <a:rPr lang="en-AU" sz="2000" dirty="0">
                    <a:solidFill>
                      <a:srgbClr val="C00000"/>
                    </a:solidFill>
                  </a:rPr>
                  <a:t>codewords</a:t>
                </a:r>
                <a:r>
                  <a:rPr lang="en-AU" sz="2000" dirty="0"/>
                  <a:t>), where these codewords are </a:t>
                </a:r>
                <a:r>
                  <a:rPr lang="en-AU" sz="2000" dirty="0">
                    <a:solidFill>
                      <a:srgbClr val="C00000"/>
                    </a:solidFill>
                  </a:rPr>
                  <a:t>fixed</a:t>
                </a:r>
                <a:r>
                  <a:rPr lang="en-AU" sz="2000" dirty="0"/>
                  <a:t> in length.</a:t>
                </a:r>
              </a:p>
              <a:p>
                <a:pPr marL="0" indent="0">
                  <a:lnSpc>
                    <a:spcPct val="100000"/>
                  </a:lnSpc>
                  <a:buNone/>
                </a:pPr>
                <a:r>
                  <a:rPr lang="en-AU" sz="2000" b="1" dirty="0"/>
                  <a:t>Example:</a:t>
                </a:r>
                <a:r>
                  <a:rPr lang="en-AU" sz="2000" dirty="0"/>
                  <a:t> Give </a:t>
                </a:r>
                <a14:m>
                  <m:oMath xmlns:m="http://schemas.openxmlformats.org/officeDocument/2006/math">
                    <m:r>
                      <a:rPr lang="en-AU" sz="2000" b="0" i="1" smtClean="0">
                        <a:latin typeface="Cambria Math" panose="02040503050406030204" pitchFamily="18" charset="0"/>
                      </a:rPr>
                      <m:t>𝑆</m:t>
                    </m:r>
                    <m:r>
                      <a:rPr lang="en-AU" sz="2000" b="0" i="1" smtClean="0">
                        <a:latin typeface="Cambria Math" panose="02040503050406030204" pitchFamily="18" charset="0"/>
                      </a:rPr>
                      <m:t>=</m:t>
                    </m:r>
                    <m:d>
                      <m:dPr>
                        <m:begChr m:val="{"/>
                        <m:endChr m:val="}"/>
                        <m:ctrlPr>
                          <a:rPr lang="en-AU" sz="2000" b="0" i="1" smtClean="0">
                            <a:latin typeface="Cambria Math" panose="02040503050406030204" pitchFamily="18" charset="0"/>
                          </a:rPr>
                        </m:ctrlPr>
                      </m:dPr>
                      <m:e>
                        <m:r>
                          <a:rPr lang="en-AU" sz="2000" b="0" i="1" smtClean="0">
                            <a:latin typeface="Cambria Math" panose="02040503050406030204" pitchFamily="18" charset="0"/>
                          </a:rPr>
                          <m:t>𝑎</m:t>
                        </m:r>
                        <m:r>
                          <a:rPr lang="en-AU" sz="2000" b="0" i="1" smtClean="0">
                            <a:latin typeface="Cambria Math" panose="02040503050406030204" pitchFamily="18" charset="0"/>
                          </a:rPr>
                          <m:t>,</m:t>
                        </m:r>
                        <m:r>
                          <a:rPr lang="en-AU" sz="2000" b="0" i="1" smtClean="0">
                            <a:latin typeface="Cambria Math" panose="02040503050406030204" pitchFamily="18" charset="0"/>
                          </a:rPr>
                          <m:t>𝑐</m:t>
                        </m:r>
                        <m:r>
                          <a:rPr lang="en-AU" sz="2000" b="0" i="1" smtClean="0">
                            <a:latin typeface="Cambria Math" panose="02040503050406030204" pitchFamily="18" charset="0"/>
                          </a:rPr>
                          <m:t>,</m:t>
                        </m:r>
                        <m:r>
                          <a:rPr lang="en-AU" sz="2000" b="0" i="1" smtClean="0">
                            <a:latin typeface="Cambria Math" panose="02040503050406030204" pitchFamily="18" charset="0"/>
                          </a:rPr>
                          <m:t>𝑔</m:t>
                        </m:r>
                        <m:r>
                          <a:rPr lang="en-AU" sz="2000" b="0" i="1" smtClean="0">
                            <a:latin typeface="Cambria Math" panose="02040503050406030204" pitchFamily="18" charset="0"/>
                          </a:rPr>
                          <m:t>,</m:t>
                        </m:r>
                        <m:r>
                          <a:rPr lang="en-AU" sz="2000" b="0" i="1" smtClean="0">
                            <a:latin typeface="Cambria Math" panose="02040503050406030204" pitchFamily="18" charset="0"/>
                          </a:rPr>
                          <m:t>𝑡</m:t>
                        </m:r>
                      </m:e>
                    </m:d>
                    <m:r>
                      <a:rPr lang="en-AU" sz="2000" b="0" i="1" smtClean="0">
                        <a:latin typeface="Cambria Math" panose="02040503050406030204" pitchFamily="18" charset="0"/>
                      </a:rPr>
                      <m:t>, </m:t>
                    </m:r>
                    <m:r>
                      <m:rPr>
                        <m:sty m:val="p"/>
                      </m:rPr>
                      <a:rPr lang="el-GR" sz="2000" b="0" i="1" smtClean="0">
                        <a:latin typeface="Cambria Math" panose="02040503050406030204" pitchFamily="18" charset="0"/>
                        <a:ea typeface="Cambria Math" panose="02040503050406030204" pitchFamily="18" charset="0"/>
                      </a:rPr>
                      <m:t>Σ</m:t>
                    </m:r>
                    <m:r>
                      <a:rPr lang="en-AU" sz="2000" i="1">
                        <a:latin typeface="Cambria Math" panose="02040503050406030204" pitchFamily="18" charset="0"/>
                      </a:rPr>
                      <m:t>={0,1}</m:t>
                    </m:r>
                  </m:oMath>
                </a14:m>
                <a:r>
                  <a:rPr lang="en-AU" sz="2000" dirty="0"/>
                  <a:t>, and the encoding scheme,</a:t>
                </a:r>
              </a:p>
              <a:p>
                <a:pPr>
                  <a:lnSpc>
                    <a:spcPct val="100000"/>
                  </a:lnSpc>
                </a:pPr>
                <a:endParaRPr lang="en-AU" sz="2000" dirty="0"/>
              </a:p>
              <a:p>
                <a:pPr>
                  <a:lnSpc>
                    <a:spcPct val="100000"/>
                  </a:lnSpc>
                </a:pPr>
                <a:endParaRPr lang="en-AU" sz="2000" dirty="0"/>
              </a:p>
              <a:p>
                <a:pPr>
                  <a:lnSpc>
                    <a:spcPct val="100000"/>
                  </a:lnSpc>
                </a:pPr>
                <a:endParaRPr lang="en-AU" sz="2000" dirty="0"/>
              </a:p>
              <a:p>
                <a:pPr marL="0" indent="0">
                  <a:lnSpc>
                    <a:spcPct val="100000"/>
                  </a:lnSpc>
                  <a:buNone/>
                </a:pPr>
                <a:r>
                  <a:rPr lang="en-AU" sz="2000" dirty="0"/>
                  <a:t>then </a:t>
                </a:r>
                <a14:m>
                  <m:oMath xmlns:m="http://schemas.openxmlformats.org/officeDocument/2006/math">
                    <m:r>
                      <a:rPr lang="en-AU" sz="2000" i="1" smtClean="0">
                        <a:latin typeface="Cambria Math" panose="02040503050406030204" pitchFamily="18" charset="0"/>
                        <a:ea typeface="Cambria Math" panose="02040503050406030204" pitchFamily="18" charset="0"/>
                      </a:rPr>
                      <m:t>𝜙</m:t>
                    </m:r>
                    <m:d>
                      <m:dPr>
                        <m:ctrlPr>
                          <a:rPr lang="en-AU" sz="2000" b="0" i="1" smtClean="0">
                            <a:latin typeface="Cambria Math" panose="02040503050406030204" pitchFamily="18" charset="0"/>
                            <a:ea typeface="Cambria Math" panose="02040503050406030204" pitchFamily="18" charset="0"/>
                          </a:rPr>
                        </m:ctrlPr>
                      </m:dPr>
                      <m:e>
                        <m:r>
                          <a:rPr lang="en-AU" sz="2000" b="0" i="1" smtClean="0">
                            <a:latin typeface="Cambria Math" panose="02040503050406030204" pitchFamily="18" charset="0"/>
                            <a:ea typeface="Cambria Math" panose="02040503050406030204" pitchFamily="18" charset="0"/>
                          </a:rPr>
                          <m:t>𝑔𝑎𝑡𝑡𝑎𝑐𝑎</m:t>
                        </m:r>
                      </m:e>
                    </m:d>
                    <m:r>
                      <a:rPr lang="en-AU" sz="2000" b="0" i="1" smtClean="0">
                        <a:latin typeface="Cambria Math" panose="02040503050406030204" pitchFamily="18" charset="0"/>
                        <a:ea typeface="Cambria Math" panose="02040503050406030204" pitchFamily="18" charset="0"/>
                      </a:rPr>
                      <m:t>=10</m:t>
                    </m:r>
                    <m:r>
                      <a:rPr lang="en-AU" sz="2000" b="0" i="1" smtClean="0">
                        <a:solidFill>
                          <a:srgbClr val="C00000"/>
                        </a:solidFill>
                        <a:latin typeface="Cambria Math" panose="02040503050406030204" pitchFamily="18" charset="0"/>
                        <a:ea typeface="Cambria Math" panose="02040503050406030204" pitchFamily="18" charset="0"/>
                      </a:rPr>
                      <m:t>00</m:t>
                    </m:r>
                    <m:r>
                      <a:rPr lang="en-AU" sz="2000" b="0" i="1" smtClean="0">
                        <a:latin typeface="Cambria Math" panose="02040503050406030204" pitchFamily="18" charset="0"/>
                        <a:ea typeface="Cambria Math" panose="02040503050406030204" pitchFamily="18" charset="0"/>
                      </a:rPr>
                      <m:t>11</m:t>
                    </m:r>
                    <m:r>
                      <a:rPr lang="en-AU" sz="2000" b="0" i="1" smtClean="0">
                        <a:solidFill>
                          <a:srgbClr val="C00000"/>
                        </a:solidFill>
                        <a:latin typeface="Cambria Math" panose="02040503050406030204" pitchFamily="18" charset="0"/>
                        <a:ea typeface="Cambria Math" panose="02040503050406030204" pitchFamily="18" charset="0"/>
                      </a:rPr>
                      <m:t>11</m:t>
                    </m:r>
                    <m:r>
                      <a:rPr lang="en-AU" sz="2000" b="0" i="1" smtClean="0">
                        <a:latin typeface="Cambria Math" panose="02040503050406030204" pitchFamily="18" charset="0"/>
                        <a:ea typeface="Cambria Math" panose="02040503050406030204" pitchFamily="18" charset="0"/>
                      </a:rPr>
                      <m:t>00</m:t>
                    </m:r>
                    <m:r>
                      <a:rPr lang="en-AU" sz="2000" b="0" i="1" smtClean="0">
                        <a:solidFill>
                          <a:srgbClr val="C00000"/>
                        </a:solidFill>
                        <a:latin typeface="Cambria Math" panose="02040503050406030204" pitchFamily="18" charset="0"/>
                        <a:ea typeface="Cambria Math" panose="02040503050406030204" pitchFamily="18" charset="0"/>
                      </a:rPr>
                      <m:t>01</m:t>
                    </m:r>
                    <m:r>
                      <a:rPr lang="en-AU" sz="2000" b="0" i="1" smtClean="0">
                        <a:latin typeface="Cambria Math" panose="02040503050406030204" pitchFamily="18" charset="0"/>
                        <a:ea typeface="Cambria Math" panose="02040503050406030204" pitchFamily="18" charset="0"/>
                      </a:rPr>
                      <m:t>00.</m:t>
                    </m:r>
                  </m:oMath>
                </a14:m>
                <a:endParaRPr lang="en-AU" sz="2000" dirty="0"/>
              </a:p>
            </p:txBody>
          </p:sp>
        </mc:Choice>
        <mc:Fallback xmlns="">
          <p:sp>
            <p:nvSpPr>
              <p:cNvPr id="2" name="Content Placeholder 1">
                <a:extLst>
                  <a:ext uri="{FF2B5EF4-FFF2-40B4-BE49-F238E27FC236}">
                    <a16:creationId xmlns:a16="http://schemas.microsoft.com/office/drawing/2014/main" id="{BA72941F-F7CF-456C-A5AE-E1E7E01F5720}"/>
                  </a:ext>
                </a:extLst>
              </p:cNvPr>
              <p:cNvSpPr>
                <a:spLocks noGrp="1" noRot="1" noChangeAspect="1" noMove="1" noResize="1" noEditPoints="1" noAdjustHandles="1" noChangeArrowheads="1" noChangeShapeType="1" noTextEdit="1"/>
              </p:cNvSpPr>
              <p:nvPr>
                <p:ph idx="1"/>
              </p:nvPr>
            </p:nvSpPr>
            <p:spPr>
              <a:blipFill>
                <a:blip r:embed="rId2"/>
                <a:stretch>
                  <a:fillRect b="-800"/>
                </a:stretch>
              </a:blipFill>
            </p:spPr>
            <p:txBody>
              <a:bodyPr/>
              <a:lstStyle/>
              <a:p>
                <a:r>
                  <a:rPr lang="en-AU">
                    <a:noFill/>
                  </a:rPr>
                  <a:t> </a:t>
                </a:r>
              </a:p>
            </p:txBody>
          </p:sp>
        </mc:Fallback>
      </mc:AlternateContent>
      <p:sp>
        <p:nvSpPr>
          <p:cNvPr id="3" name="Title 2">
            <a:extLst>
              <a:ext uri="{FF2B5EF4-FFF2-40B4-BE49-F238E27FC236}">
                <a16:creationId xmlns:a16="http://schemas.microsoft.com/office/drawing/2014/main" id="{5730637A-B79E-4EF4-ACE8-41848B3BAF68}"/>
              </a:ext>
            </a:extLst>
          </p:cNvPr>
          <p:cNvSpPr>
            <a:spLocks noGrp="1"/>
          </p:cNvSpPr>
          <p:nvPr>
            <p:ph type="title"/>
          </p:nvPr>
        </p:nvSpPr>
        <p:spPr/>
        <p:txBody>
          <a:bodyPr/>
          <a:lstStyle/>
          <a:p>
            <a:r>
              <a:rPr lang="en-AU" dirty="0"/>
              <a:t>Fixed Length Codes</a:t>
            </a:r>
          </a:p>
        </p:txBody>
      </p:sp>
      <mc:AlternateContent xmlns:mc="http://schemas.openxmlformats.org/markup-compatibility/2006" xmlns:a14="http://schemas.microsoft.com/office/drawing/2010/main">
        <mc:Choice Requires="a14">
          <p:graphicFrame>
            <p:nvGraphicFramePr>
              <p:cNvPr id="4" name="Table 3">
                <a:extLst>
                  <a:ext uri="{FF2B5EF4-FFF2-40B4-BE49-F238E27FC236}">
                    <a16:creationId xmlns:a16="http://schemas.microsoft.com/office/drawing/2014/main" id="{ABCB1BAC-ACB5-4718-856E-59A71985D2B9}"/>
                  </a:ext>
                </a:extLst>
              </p:cNvPr>
              <p:cNvGraphicFramePr>
                <a:graphicFrameLocks noGrp="1"/>
              </p:cNvGraphicFramePr>
              <p:nvPr/>
            </p:nvGraphicFramePr>
            <p:xfrm>
              <a:off x="3659456" y="2555421"/>
              <a:ext cx="1825088" cy="1584960"/>
            </p:xfrm>
            <a:graphic>
              <a:graphicData uri="http://schemas.openxmlformats.org/drawingml/2006/table">
                <a:tbl>
                  <a:tblPr firstRow="1" bandRow="1">
                    <a:tableStyleId>{5940675A-B579-460E-94D1-54222C63F5DA}</a:tableStyleId>
                  </a:tblPr>
                  <a:tblGrid>
                    <a:gridCol w="1825088">
                      <a:extLst>
                        <a:ext uri="{9D8B030D-6E8A-4147-A177-3AD203B41FA5}">
                          <a16:colId xmlns:a16="http://schemas.microsoft.com/office/drawing/2014/main" val="1468868582"/>
                        </a:ext>
                      </a:extLst>
                    </a:gridCol>
                  </a:tblGrid>
                  <a:tr h="370840">
                    <a:tc>
                      <a:txBody>
                        <a:bodyPr/>
                        <a:lstStyle/>
                        <a:p>
                          <a:pPr/>
                          <a14:m>
                            <m:oMathPara xmlns:m="http://schemas.openxmlformats.org/officeDocument/2006/math">
                              <m:oMathParaPr>
                                <m:jc m:val="centerGroup"/>
                              </m:oMathParaPr>
                              <m:oMath xmlns:m="http://schemas.openxmlformats.org/officeDocument/2006/math">
                                <m:r>
                                  <a:rPr lang="en-AU" sz="2000" b="0" i="1" smtClean="0">
                                    <a:solidFill>
                                      <a:schemeClr val="tx2"/>
                                    </a:solidFill>
                                    <a:latin typeface="Cambria Math" panose="02040503050406030204" pitchFamily="18" charset="0"/>
                                  </a:rPr>
                                  <m:t>𝑎</m:t>
                                </m:r>
                                <m:r>
                                  <a:rPr lang="en-AU" sz="2000" b="0" i="0" dirty="0" smtClean="0">
                                    <a:solidFill>
                                      <a:schemeClr val="tx2"/>
                                    </a:solidFill>
                                    <a:latin typeface="Cambria Math" panose="02040503050406030204" pitchFamily="18" charset="0"/>
                                    <a:ea typeface="Cambria Math" panose="02040503050406030204" pitchFamily="18" charset="0"/>
                                  </a:rPr>
                                  <m:t>⟼00,</m:t>
                                </m:r>
                              </m:oMath>
                            </m:oMathPara>
                          </a14:m>
                          <a:endParaRPr lang="en-AU" sz="2000" dirty="0">
                            <a:solidFill>
                              <a:schemeClr val="tx2"/>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73024382"/>
                      </a:ext>
                    </a:extLst>
                  </a:tr>
                  <a:tr h="370840">
                    <a:tc>
                      <a:txBody>
                        <a:bodyPr/>
                        <a:lstStyle/>
                        <a:p>
                          <a:pPr/>
                          <a14:m>
                            <m:oMathPara xmlns:m="http://schemas.openxmlformats.org/officeDocument/2006/math">
                              <m:oMathParaPr>
                                <m:jc m:val="centerGroup"/>
                              </m:oMathParaPr>
                              <m:oMath xmlns:m="http://schemas.openxmlformats.org/officeDocument/2006/math">
                                <m:r>
                                  <a:rPr lang="en-AU" sz="2000" b="0" i="1" smtClean="0">
                                    <a:solidFill>
                                      <a:schemeClr val="tx2"/>
                                    </a:solidFill>
                                    <a:latin typeface="Cambria Math" panose="02040503050406030204" pitchFamily="18" charset="0"/>
                                  </a:rPr>
                                  <m:t>𝑐</m:t>
                                </m:r>
                                <m:r>
                                  <a:rPr lang="en-AU" sz="2000" b="0" i="0" dirty="0" smtClean="0">
                                    <a:solidFill>
                                      <a:schemeClr val="tx2"/>
                                    </a:solidFill>
                                    <a:latin typeface="Cambria Math" panose="02040503050406030204" pitchFamily="18" charset="0"/>
                                    <a:ea typeface="Cambria Math" panose="02040503050406030204" pitchFamily="18" charset="0"/>
                                  </a:rPr>
                                  <m:t>⟼01,</m:t>
                                </m:r>
                              </m:oMath>
                            </m:oMathPara>
                          </a14:m>
                          <a:endParaRPr lang="en-AU" sz="2000" dirty="0">
                            <a:solidFill>
                              <a:schemeClr val="tx2"/>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91033769"/>
                      </a:ext>
                    </a:extLst>
                  </a:tr>
                  <a:tr h="370840">
                    <a:tc>
                      <a:txBody>
                        <a:bodyPr/>
                        <a:lstStyle/>
                        <a:p>
                          <a:pPr/>
                          <a14:m>
                            <m:oMathPara xmlns:m="http://schemas.openxmlformats.org/officeDocument/2006/math">
                              <m:oMathParaPr>
                                <m:jc m:val="centerGroup"/>
                              </m:oMathParaPr>
                              <m:oMath xmlns:m="http://schemas.openxmlformats.org/officeDocument/2006/math">
                                <m:r>
                                  <a:rPr lang="en-AU" sz="2000" b="0" i="1" smtClean="0">
                                    <a:solidFill>
                                      <a:schemeClr val="tx2"/>
                                    </a:solidFill>
                                    <a:latin typeface="Cambria Math" panose="02040503050406030204" pitchFamily="18" charset="0"/>
                                  </a:rPr>
                                  <m:t>𝑔</m:t>
                                </m:r>
                                <m:r>
                                  <a:rPr lang="en-AU" sz="2000" b="0" i="0" dirty="0" smtClean="0">
                                    <a:solidFill>
                                      <a:schemeClr val="tx2"/>
                                    </a:solidFill>
                                    <a:latin typeface="Cambria Math" panose="02040503050406030204" pitchFamily="18" charset="0"/>
                                    <a:ea typeface="Cambria Math" panose="02040503050406030204" pitchFamily="18" charset="0"/>
                                  </a:rPr>
                                  <m:t>⟼10,</m:t>
                                </m:r>
                              </m:oMath>
                            </m:oMathPara>
                          </a14:m>
                          <a:endParaRPr lang="en-AU" sz="2000" dirty="0">
                            <a:solidFill>
                              <a:schemeClr val="tx2"/>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18488249"/>
                      </a:ext>
                    </a:extLst>
                  </a:tr>
                  <a:tr h="370840">
                    <a:tc>
                      <a:txBody>
                        <a:bodyPr/>
                        <a:lstStyle/>
                        <a:p>
                          <a:pPr/>
                          <a14:m>
                            <m:oMathPara xmlns:m="http://schemas.openxmlformats.org/officeDocument/2006/math">
                              <m:oMathParaPr>
                                <m:jc m:val="centerGroup"/>
                              </m:oMathParaPr>
                              <m:oMath xmlns:m="http://schemas.openxmlformats.org/officeDocument/2006/math">
                                <m:r>
                                  <a:rPr lang="en-AU" sz="2000" b="0" i="1" smtClean="0">
                                    <a:solidFill>
                                      <a:schemeClr val="tx2"/>
                                    </a:solidFill>
                                    <a:latin typeface="Cambria Math" panose="02040503050406030204" pitchFamily="18" charset="0"/>
                                  </a:rPr>
                                  <m:t>𝑡</m:t>
                                </m:r>
                                <m:r>
                                  <a:rPr lang="en-AU" sz="2000" b="0" i="0" dirty="0" smtClean="0">
                                    <a:solidFill>
                                      <a:schemeClr val="tx2"/>
                                    </a:solidFill>
                                    <a:latin typeface="Cambria Math" panose="02040503050406030204" pitchFamily="18" charset="0"/>
                                    <a:ea typeface="Cambria Math" panose="02040503050406030204" pitchFamily="18" charset="0"/>
                                  </a:rPr>
                                  <m:t>⟼11</m:t>
                                </m:r>
                              </m:oMath>
                            </m:oMathPara>
                          </a14:m>
                          <a:endParaRPr lang="en-AU" sz="2000" dirty="0">
                            <a:solidFill>
                              <a:schemeClr val="tx2"/>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212850787"/>
                      </a:ext>
                    </a:extLst>
                  </a:tr>
                </a:tbl>
              </a:graphicData>
            </a:graphic>
          </p:graphicFrame>
        </mc:Choice>
        <mc:Fallback xmlns="">
          <p:graphicFrame>
            <p:nvGraphicFramePr>
              <p:cNvPr id="4" name="Table 3">
                <a:extLst>
                  <a:ext uri="{FF2B5EF4-FFF2-40B4-BE49-F238E27FC236}">
                    <a16:creationId xmlns:a16="http://schemas.microsoft.com/office/drawing/2014/main" id="{ABCB1BAC-ACB5-4718-856E-59A71985D2B9}"/>
                  </a:ext>
                </a:extLst>
              </p:cNvPr>
              <p:cNvGraphicFramePr>
                <a:graphicFrameLocks noGrp="1"/>
              </p:cNvGraphicFramePr>
              <p:nvPr>
                <p:extLst>
                  <p:ext uri="{D42A27DB-BD31-4B8C-83A1-F6EECF244321}">
                    <p14:modId xmlns:p14="http://schemas.microsoft.com/office/powerpoint/2010/main" val="3037214350"/>
                  </p:ext>
                </p:extLst>
              </p:nvPr>
            </p:nvGraphicFramePr>
            <p:xfrm>
              <a:off x="3659456" y="2555421"/>
              <a:ext cx="1825088" cy="1584960"/>
            </p:xfrm>
            <a:graphic>
              <a:graphicData uri="http://schemas.openxmlformats.org/drawingml/2006/table">
                <a:tbl>
                  <a:tblPr firstRow="1" bandRow="1">
                    <a:tableStyleId>{5940675A-B579-460E-94D1-54222C63F5DA}</a:tableStyleId>
                  </a:tblPr>
                  <a:tblGrid>
                    <a:gridCol w="1825088">
                      <a:extLst>
                        <a:ext uri="{9D8B030D-6E8A-4147-A177-3AD203B41FA5}">
                          <a16:colId xmlns:a16="http://schemas.microsoft.com/office/drawing/2014/main" val="1468868582"/>
                        </a:ext>
                      </a:extLst>
                    </a:gridCol>
                  </a:tblGrid>
                  <a:tr h="396240">
                    <a:tc>
                      <a:txBody>
                        <a:bodyPr/>
                        <a:lstStyle/>
                        <a:p>
                          <a:endParaRPr lang="en-US"/>
                        </a:p>
                      </a:txBody>
                      <a:tcP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3"/>
                          <a:stretch>
                            <a:fillRect b="-301538"/>
                          </a:stretch>
                        </a:blipFill>
                      </a:tcPr>
                    </a:tc>
                    <a:extLst>
                      <a:ext uri="{0D108BD9-81ED-4DB2-BD59-A6C34878D82A}">
                        <a16:rowId xmlns:a16="http://schemas.microsoft.com/office/drawing/2014/main" val="273024382"/>
                      </a:ext>
                    </a:extLst>
                  </a:tr>
                  <a:tr h="396240">
                    <a:tc>
                      <a:txBody>
                        <a:bodyPr/>
                        <a:lstStyle/>
                        <a:p>
                          <a:endParaRPr lang="en-US"/>
                        </a:p>
                      </a:txBody>
                      <a:tcP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3"/>
                          <a:stretch>
                            <a:fillRect t="-98485" b="-196970"/>
                          </a:stretch>
                        </a:blipFill>
                      </a:tcPr>
                    </a:tc>
                    <a:extLst>
                      <a:ext uri="{0D108BD9-81ED-4DB2-BD59-A6C34878D82A}">
                        <a16:rowId xmlns:a16="http://schemas.microsoft.com/office/drawing/2014/main" val="291033769"/>
                      </a:ext>
                    </a:extLst>
                  </a:tr>
                  <a:tr h="396240">
                    <a:tc>
                      <a:txBody>
                        <a:bodyPr/>
                        <a:lstStyle/>
                        <a:p>
                          <a:endParaRPr lang="en-US"/>
                        </a:p>
                      </a:txBody>
                      <a:tcP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3"/>
                          <a:stretch>
                            <a:fillRect t="-201538" b="-100000"/>
                          </a:stretch>
                        </a:blipFill>
                      </a:tcPr>
                    </a:tc>
                    <a:extLst>
                      <a:ext uri="{0D108BD9-81ED-4DB2-BD59-A6C34878D82A}">
                        <a16:rowId xmlns:a16="http://schemas.microsoft.com/office/drawing/2014/main" val="118488249"/>
                      </a:ext>
                    </a:extLst>
                  </a:tr>
                  <a:tr h="396240">
                    <a:tc>
                      <a:txBody>
                        <a:bodyPr/>
                        <a:lstStyle/>
                        <a:p>
                          <a:endParaRPr lang="en-US"/>
                        </a:p>
                      </a:txBody>
                      <a:tcP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3"/>
                          <a:stretch>
                            <a:fillRect t="-301538"/>
                          </a:stretch>
                        </a:blipFill>
                      </a:tcPr>
                    </a:tc>
                    <a:extLst>
                      <a:ext uri="{0D108BD9-81ED-4DB2-BD59-A6C34878D82A}">
                        <a16:rowId xmlns:a16="http://schemas.microsoft.com/office/drawing/2014/main" val="2212850787"/>
                      </a:ext>
                    </a:extLst>
                  </a:tr>
                </a:tbl>
              </a:graphicData>
            </a:graphic>
          </p:graphicFrame>
        </mc:Fallback>
      </mc:AlternateContent>
      <p:sp>
        <p:nvSpPr>
          <p:cNvPr id="5" name="Slide Number Placeholder 4">
            <a:extLst>
              <a:ext uri="{FF2B5EF4-FFF2-40B4-BE49-F238E27FC236}">
                <a16:creationId xmlns:a16="http://schemas.microsoft.com/office/drawing/2014/main" id="{356638AE-E5F3-C741-8D15-D3B1DFABFD02}"/>
              </a:ext>
            </a:extLst>
          </p:cNvPr>
          <p:cNvSpPr>
            <a:spLocks noGrp="1"/>
          </p:cNvSpPr>
          <p:nvPr>
            <p:ph type="sldNum" sz="quarter" idx="12"/>
          </p:nvPr>
        </p:nvSpPr>
        <p:spPr/>
        <p:txBody>
          <a:bodyPr/>
          <a:lstStyle/>
          <a:p>
            <a:fld id="{66B7A6BE-7A3D-1C4F-BEDA-C5431FB9FC0F}" type="slidenum">
              <a:rPr lang="en-US" smtClean="0"/>
              <a:pPr/>
              <a:t>88</a:t>
            </a:fld>
            <a:endParaRPr lang="en-US" dirty="0"/>
          </a:p>
        </p:txBody>
      </p:sp>
    </p:spTree>
    <p:extLst>
      <p:ext uri="{BB962C8B-B14F-4D97-AF65-F5344CB8AC3E}">
        <p14:creationId xmlns:p14="http://schemas.microsoft.com/office/powerpoint/2010/main" val="147855133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B984242-12B0-408D-B984-998D00B6B80F}"/>
              </a:ext>
            </a:extLst>
          </p:cNvPr>
          <p:cNvSpPr>
            <a:spLocks noGrp="1"/>
          </p:cNvSpPr>
          <p:nvPr>
            <p:ph idx="1"/>
          </p:nvPr>
        </p:nvSpPr>
        <p:spPr/>
        <p:txBody>
          <a:bodyPr/>
          <a:lstStyle/>
          <a:p>
            <a:pPr marL="0" indent="0">
              <a:lnSpc>
                <a:spcPct val="100000"/>
              </a:lnSpc>
              <a:buNone/>
            </a:pPr>
            <a:r>
              <a:rPr lang="en-AU" dirty="0">
                <a:solidFill>
                  <a:srgbClr val="C00000"/>
                </a:solidFill>
              </a:rPr>
              <a:t>ASCII</a:t>
            </a:r>
            <a:r>
              <a:rPr lang="en-AU" dirty="0"/>
              <a:t> – American Standard Code for Information Interchange is a fixed length character encoding scheme over an alphabet of 128 characters.</a:t>
            </a:r>
          </a:p>
        </p:txBody>
      </p:sp>
      <p:sp>
        <p:nvSpPr>
          <p:cNvPr id="3" name="Title 2">
            <a:extLst>
              <a:ext uri="{FF2B5EF4-FFF2-40B4-BE49-F238E27FC236}">
                <a16:creationId xmlns:a16="http://schemas.microsoft.com/office/drawing/2014/main" id="{D2D5126B-B58C-4C33-8B96-CCA401193B61}"/>
              </a:ext>
            </a:extLst>
          </p:cNvPr>
          <p:cNvSpPr>
            <a:spLocks noGrp="1"/>
          </p:cNvSpPr>
          <p:nvPr>
            <p:ph type="title"/>
          </p:nvPr>
        </p:nvSpPr>
        <p:spPr/>
        <p:txBody>
          <a:bodyPr/>
          <a:lstStyle/>
          <a:p>
            <a:r>
              <a:rPr lang="en-AU" dirty="0"/>
              <a:t>Fixed Length Codes – ASCII</a:t>
            </a:r>
          </a:p>
        </p:txBody>
      </p:sp>
      <p:pic>
        <p:nvPicPr>
          <p:cNvPr id="4" name="Picture 3">
            <a:extLst>
              <a:ext uri="{FF2B5EF4-FFF2-40B4-BE49-F238E27FC236}">
                <a16:creationId xmlns:a16="http://schemas.microsoft.com/office/drawing/2014/main" id="{4C0B6F94-D120-4E87-8118-ED3152B4C691}"/>
              </a:ext>
            </a:extLst>
          </p:cNvPr>
          <p:cNvPicPr>
            <a:picLocks noChangeAspect="1"/>
          </p:cNvPicPr>
          <p:nvPr/>
        </p:nvPicPr>
        <p:blipFill>
          <a:blip r:embed="rId2"/>
          <a:stretch>
            <a:fillRect/>
          </a:stretch>
        </p:blipFill>
        <p:spPr>
          <a:xfrm>
            <a:off x="1298492" y="2207660"/>
            <a:ext cx="6523264" cy="2336239"/>
          </a:xfrm>
          <a:prstGeom prst="rect">
            <a:avLst/>
          </a:prstGeom>
        </p:spPr>
      </p:pic>
      <p:sp>
        <p:nvSpPr>
          <p:cNvPr id="5" name="Slide Number Placeholder 4">
            <a:extLst>
              <a:ext uri="{FF2B5EF4-FFF2-40B4-BE49-F238E27FC236}">
                <a16:creationId xmlns:a16="http://schemas.microsoft.com/office/drawing/2014/main" id="{B30B5D4D-E687-D444-AB78-94CB8CB2724B}"/>
              </a:ext>
            </a:extLst>
          </p:cNvPr>
          <p:cNvSpPr>
            <a:spLocks noGrp="1"/>
          </p:cNvSpPr>
          <p:nvPr>
            <p:ph type="sldNum" sz="quarter" idx="12"/>
          </p:nvPr>
        </p:nvSpPr>
        <p:spPr/>
        <p:txBody>
          <a:bodyPr/>
          <a:lstStyle/>
          <a:p>
            <a:fld id="{66B7A6BE-7A3D-1C4F-BEDA-C5431FB9FC0F}" type="slidenum">
              <a:rPr lang="en-US" smtClean="0"/>
              <a:pPr/>
              <a:t>89</a:t>
            </a:fld>
            <a:endParaRPr lang="en-US" dirty="0"/>
          </a:p>
        </p:txBody>
      </p:sp>
    </p:spTree>
    <p:extLst>
      <p:ext uri="{BB962C8B-B14F-4D97-AF65-F5344CB8AC3E}">
        <p14:creationId xmlns:p14="http://schemas.microsoft.com/office/powerpoint/2010/main" val="12230347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7C2F565-11B7-43AC-A1CB-96B01A15A4D6}"/>
              </a:ext>
            </a:extLst>
          </p:cNvPr>
          <p:cNvSpPr>
            <a:spLocks noGrp="1"/>
          </p:cNvSpPr>
          <p:nvPr>
            <p:ph idx="1"/>
          </p:nvPr>
        </p:nvSpPr>
        <p:spPr>
          <a:xfrm>
            <a:off x="195943" y="902524"/>
            <a:ext cx="8728363" cy="3974276"/>
          </a:xfrm>
        </p:spPr>
        <p:txBody>
          <a:bodyPr/>
          <a:lstStyle/>
          <a:p>
            <a:pPr>
              <a:lnSpc>
                <a:spcPct val="100000"/>
              </a:lnSpc>
              <a:spcBef>
                <a:spcPts val="1200"/>
              </a:spcBef>
            </a:pPr>
            <a:r>
              <a:rPr lang="en-AU" sz="2200" dirty="0"/>
              <a:t>A node connected directly above another node: </a:t>
            </a:r>
            <a:r>
              <a:rPr lang="en-AU" sz="2200" b="1" dirty="0">
                <a:solidFill>
                  <a:srgbClr val="C00000"/>
                </a:solidFill>
              </a:rPr>
              <a:t>parent</a:t>
            </a:r>
          </a:p>
          <a:p>
            <a:pPr lvl="1">
              <a:lnSpc>
                <a:spcPct val="100000"/>
              </a:lnSpc>
              <a:spcBef>
                <a:spcPts val="1200"/>
              </a:spcBef>
            </a:pPr>
            <a:r>
              <a:rPr lang="en-AU" dirty="0"/>
              <a:t>parent, parent of parent, …: </a:t>
            </a:r>
            <a:r>
              <a:rPr lang="en-AU" b="1" dirty="0">
                <a:solidFill>
                  <a:srgbClr val="C00000"/>
                </a:solidFill>
              </a:rPr>
              <a:t>predecessors</a:t>
            </a:r>
            <a:r>
              <a:rPr lang="en-AU" dirty="0"/>
              <a:t> </a:t>
            </a:r>
          </a:p>
          <a:p>
            <a:pPr>
              <a:lnSpc>
                <a:spcPct val="100000"/>
              </a:lnSpc>
              <a:spcBef>
                <a:spcPts val="1200"/>
              </a:spcBef>
            </a:pPr>
            <a:r>
              <a:rPr lang="en-AU" sz="2200" dirty="0"/>
              <a:t>A node connected directly below another node: </a:t>
            </a:r>
            <a:r>
              <a:rPr lang="en-AU" sz="2200" b="1" dirty="0">
                <a:solidFill>
                  <a:srgbClr val="C00000"/>
                </a:solidFill>
              </a:rPr>
              <a:t>child</a:t>
            </a:r>
          </a:p>
          <a:p>
            <a:pPr lvl="1">
              <a:lnSpc>
                <a:spcPct val="100000"/>
              </a:lnSpc>
              <a:spcBef>
                <a:spcPts val="1200"/>
              </a:spcBef>
            </a:pPr>
            <a:r>
              <a:rPr lang="en-AU" dirty="0"/>
              <a:t>children, children of children, …: </a:t>
            </a:r>
            <a:r>
              <a:rPr lang="en-AU" b="1" dirty="0">
                <a:solidFill>
                  <a:srgbClr val="C00000"/>
                </a:solidFill>
              </a:rPr>
              <a:t>successors</a:t>
            </a:r>
          </a:p>
          <a:p>
            <a:pPr>
              <a:lnSpc>
                <a:spcPct val="100000"/>
              </a:lnSpc>
              <a:spcBef>
                <a:spcPts val="1200"/>
              </a:spcBef>
            </a:pPr>
            <a:r>
              <a:rPr lang="en-AU" sz="2200" dirty="0"/>
              <a:t>Sometime, order of children matters: </a:t>
            </a:r>
            <a:r>
              <a:rPr lang="en-AU" sz="2200" b="1" dirty="0">
                <a:solidFill>
                  <a:srgbClr val="C00000"/>
                </a:solidFill>
              </a:rPr>
              <a:t>ordered tree</a:t>
            </a:r>
          </a:p>
          <a:p>
            <a:pPr>
              <a:lnSpc>
                <a:spcPct val="100000"/>
              </a:lnSpc>
              <a:spcBef>
                <a:spcPts val="1200"/>
              </a:spcBef>
            </a:pPr>
            <a:r>
              <a:rPr lang="en-AU" sz="2200" dirty="0"/>
              <a:t>Number of nodes in the longest path from root to a leaf node: </a:t>
            </a:r>
            <a:r>
              <a:rPr lang="en-AU" sz="2200" b="1" dirty="0">
                <a:solidFill>
                  <a:srgbClr val="C00000"/>
                </a:solidFill>
              </a:rPr>
              <a:t>height/depth of tree</a:t>
            </a:r>
          </a:p>
          <a:p>
            <a:pPr>
              <a:lnSpc>
                <a:spcPct val="100000"/>
              </a:lnSpc>
              <a:spcBef>
                <a:spcPts val="1200"/>
              </a:spcBef>
            </a:pPr>
            <a:r>
              <a:rPr lang="en-AU" sz="2200" dirty="0"/>
              <a:t>Set of all nodes connected under a certain node: </a:t>
            </a:r>
            <a:r>
              <a:rPr lang="en-AU" sz="2200" b="1" dirty="0">
                <a:solidFill>
                  <a:srgbClr val="C00000"/>
                </a:solidFill>
              </a:rPr>
              <a:t>subtree</a:t>
            </a:r>
          </a:p>
        </p:txBody>
      </p:sp>
      <p:sp>
        <p:nvSpPr>
          <p:cNvPr id="3" name="Title 2">
            <a:extLst>
              <a:ext uri="{FF2B5EF4-FFF2-40B4-BE49-F238E27FC236}">
                <a16:creationId xmlns:a16="http://schemas.microsoft.com/office/drawing/2014/main" id="{3DBEBC9A-71DF-4BBA-BCCF-F360328ABDF5}"/>
              </a:ext>
            </a:extLst>
          </p:cNvPr>
          <p:cNvSpPr>
            <a:spLocks noGrp="1"/>
          </p:cNvSpPr>
          <p:nvPr>
            <p:ph type="title"/>
          </p:nvPr>
        </p:nvSpPr>
        <p:spPr/>
        <p:txBody>
          <a:bodyPr>
            <a:normAutofit/>
          </a:bodyPr>
          <a:lstStyle/>
          <a:p>
            <a:r>
              <a:rPr lang="en-AU" dirty="0"/>
              <a:t>Terms for describing a Tree</a:t>
            </a:r>
          </a:p>
        </p:txBody>
      </p:sp>
      <p:sp>
        <p:nvSpPr>
          <p:cNvPr id="4" name="Slide Number Placeholder 3">
            <a:extLst>
              <a:ext uri="{FF2B5EF4-FFF2-40B4-BE49-F238E27FC236}">
                <a16:creationId xmlns:a16="http://schemas.microsoft.com/office/drawing/2014/main" id="{D0CE1FD5-5095-A444-B8DE-73D472B34166}"/>
              </a:ext>
            </a:extLst>
          </p:cNvPr>
          <p:cNvSpPr>
            <a:spLocks noGrp="1"/>
          </p:cNvSpPr>
          <p:nvPr>
            <p:ph type="sldNum" sz="quarter" idx="12"/>
          </p:nvPr>
        </p:nvSpPr>
        <p:spPr/>
        <p:txBody>
          <a:bodyPr/>
          <a:lstStyle/>
          <a:p>
            <a:fld id="{66B7A6BE-7A3D-1C4F-BEDA-C5431FB9FC0F}" type="slidenum">
              <a:rPr lang="en-US" smtClean="0"/>
              <a:pPr/>
              <a:t>9</a:t>
            </a:fld>
            <a:endParaRPr lang="en-US" dirty="0"/>
          </a:p>
        </p:txBody>
      </p:sp>
    </p:spTree>
    <p:extLst>
      <p:ext uri="{BB962C8B-B14F-4D97-AF65-F5344CB8AC3E}">
        <p14:creationId xmlns:p14="http://schemas.microsoft.com/office/powerpoint/2010/main" val="185223388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90F635-BD4A-4E48-8770-C0A520C0FFBF}"/>
              </a:ext>
            </a:extLst>
          </p:cNvPr>
          <p:cNvSpPr>
            <a:spLocks noGrp="1"/>
          </p:cNvSpPr>
          <p:nvPr>
            <p:ph type="sldNum" idx="10"/>
          </p:nvPr>
        </p:nvSpPr>
        <p:spPr/>
        <p:txBody>
          <a:bodyPr/>
          <a:lstStyle/>
          <a:p>
            <a:fld id="{66B7A6BE-7A3D-1C4F-BEDA-C5431FB9FC0F}" type="slidenum">
              <a:rPr lang="en-US" smtClean="0"/>
              <a:pPr/>
              <a:t>90</a:t>
            </a:fld>
            <a:endParaRPr lang="en-US" dirty="0"/>
          </a:p>
        </p:txBody>
      </p:sp>
      <p:sp>
        <p:nvSpPr>
          <p:cNvPr id="3" name="Title 2">
            <a:extLst>
              <a:ext uri="{FF2B5EF4-FFF2-40B4-BE49-F238E27FC236}">
                <a16:creationId xmlns:a16="http://schemas.microsoft.com/office/drawing/2014/main" id="{D2D5126B-B58C-4C33-8B96-CCA401193B61}"/>
              </a:ext>
            </a:extLst>
          </p:cNvPr>
          <p:cNvSpPr>
            <a:spLocks noGrp="1"/>
          </p:cNvSpPr>
          <p:nvPr>
            <p:ph type="title"/>
          </p:nvPr>
        </p:nvSpPr>
        <p:spPr/>
        <p:txBody>
          <a:bodyPr/>
          <a:lstStyle/>
          <a:p>
            <a:r>
              <a:rPr lang="en-AU" dirty="0"/>
              <a:t>Fixed Length Codes – ASCII</a:t>
            </a:r>
          </a:p>
        </p:txBody>
      </p:sp>
      <p:graphicFrame>
        <p:nvGraphicFramePr>
          <p:cNvPr id="5" name="Table 4">
            <a:extLst>
              <a:ext uri="{FF2B5EF4-FFF2-40B4-BE49-F238E27FC236}">
                <a16:creationId xmlns:a16="http://schemas.microsoft.com/office/drawing/2014/main" id="{A9DEEF87-C20D-4973-9CAB-C8E64E5B0607}"/>
              </a:ext>
            </a:extLst>
          </p:cNvPr>
          <p:cNvGraphicFramePr>
            <a:graphicFrameLocks noGrp="1"/>
          </p:cNvGraphicFramePr>
          <p:nvPr/>
        </p:nvGraphicFramePr>
        <p:xfrm>
          <a:off x="310242" y="3574125"/>
          <a:ext cx="8523512" cy="1005840"/>
        </p:xfrm>
        <a:graphic>
          <a:graphicData uri="http://schemas.openxmlformats.org/drawingml/2006/table">
            <a:tbl>
              <a:tblPr firstRow="1" bandRow="1">
                <a:tableStyleId>{5940675A-B579-460E-94D1-54222C63F5DA}</a:tableStyleId>
              </a:tblPr>
              <a:tblGrid>
                <a:gridCol w="1065439">
                  <a:extLst>
                    <a:ext uri="{9D8B030D-6E8A-4147-A177-3AD203B41FA5}">
                      <a16:colId xmlns:a16="http://schemas.microsoft.com/office/drawing/2014/main" val="2101211659"/>
                    </a:ext>
                  </a:extLst>
                </a:gridCol>
                <a:gridCol w="1065439">
                  <a:extLst>
                    <a:ext uri="{9D8B030D-6E8A-4147-A177-3AD203B41FA5}">
                      <a16:colId xmlns:a16="http://schemas.microsoft.com/office/drawing/2014/main" val="1820228367"/>
                    </a:ext>
                  </a:extLst>
                </a:gridCol>
                <a:gridCol w="1065439">
                  <a:extLst>
                    <a:ext uri="{9D8B030D-6E8A-4147-A177-3AD203B41FA5}">
                      <a16:colId xmlns:a16="http://schemas.microsoft.com/office/drawing/2014/main" val="2856211511"/>
                    </a:ext>
                  </a:extLst>
                </a:gridCol>
                <a:gridCol w="1065439">
                  <a:extLst>
                    <a:ext uri="{9D8B030D-6E8A-4147-A177-3AD203B41FA5}">
                      <a16:colId xmlns:a16="http://schemas.microsoft.com/office/drawing/2014/main" val="3887989252"/>
                    </a:ext>
                  </a:extLst>
                </a:gridCol>
                <a:gridCol w="1065439">
                  <a:extLst>
                    <a:ext uri="{9D8B030D-6E8A-4147-A177-3AD203B41FA5}">
                      <a16:colId xmlns:a16="http://schemas.microsoft.com/office/drawing/2014/main" val="1569550949"/>
                    </a:ext>
                  </a:extLst>
                </a:gridCol>
                <a:gridCol w="1065439">
                  <a:extLst>
                    <a:ext uri="{9D8B030D-6E8A-4147-A177-3AD203B41FA5}">
                      <a16:colId xmlns:a16="http://schemas.microsoft.com/office/drawing/2014/main" val="2029641245"/>
                    </a:ext>
                  </a:extLst>
                </a:gridCol>
                <a:gridCol w="1065439">
                  <a:extLst>
                    <a:ext uri="{9D8B030D-6E8A-4147-A177-3AD203B41FA5}">
                      <a16:colId xmlns:a16="http://schemas.microsoft.com/office/drawing/2014/main" val="3465472723"/>
                    </a:ext>
                  </a:extLst>
                </a:gridCol>
                <a:gridCol w="1065439">
                  <a:extLst>
                    <a:ext uri="{9D8B030D-6E8A-4147-A177-3AD203B41FA5}">
                      <a16:colId xmlns:a16="http://schemas.microsoft.com/office/drawing/2014/main" val="3633703794"/>
                    </a:ext>
                  </a:extLst>
                </a:gridCol>
              </a:tblGrid>
              <a:tr h="221046">
                <a:tc>
                  <a:txBody>
                    <a:bodyPr/>
                    <a:lstStyle/>
                    <a:p>
                      <a:pPr algn="ctr"/>
                      <a:r>
                        <a:rPr lang="en-AU" sz="1600" dirty="0">
                          <a:solidFill>
                            <a:schemeClr val="tx2"/>
                          </a:solidFill>
                        </a:rPr>
                        <a:t>A</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AU" sz="1600" dirty="0">
                          <a:solidFill>
                            <a:schemeClr val="tx2"/>
                          </a:solidFill>
                        </a:rPr>
                        <a:t>A</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AU" sz="1600" dirty="0">
                          <a:solidFill>
                            <a:schemeClr val="tx2"/>
                          </a:solidFill>
                        </a:rPr>
                        <a:t>R</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AU" sz="1600" dirty="0">
                          <a:solidFill>
                            <a:schemeClr val="tx2"/>
                          </a:solidFill>
                        </a:rPr>
                        <a:t>D</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AU" sz="1600" dirty="0">
                          <a:solidFill>
                            <a:schemeClr val="tx2"/>
                          </a:solidFill>
                        </a:rPr>
                        <a:t>V</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AU" sz="1600" dirty="0">
                          <a:solidFill>
                            <a:schemeClr val="tx2"/>
                          </a:solidFill>
                        </a:rPr>
                        <a:t>A</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AU" sz="1600" dirty="0">
                          <a:solidFill>
                            <a:schemeClr val="tx2"/>
                          </a:solidFill>
                        </a:rPr>
                        <a:t>R</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AU" sz="1600" dirty="0">
                          <a:solidFill>
                            <a:schemeClr val="tx2"/>
                          </a:solidFill>
                        </a:rPr>
                        <a:t>K</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98322558"/>
                  </a:ext>
                </a:extLst>
              </a:tr>
              <a:tr h="221046">
                <a:tc>
                  <a:txBody>
                    <a:bodyPr/>
                    <a:lstStyle/>
                    <a:p>
                      <a:pPr algn="ctr"/>
                      <a:r>
                        <a:rPr lang="en-AU" sz="1600" dirty="0">
                          <a:solidFill>
                            <a:schemeClr val="tx2"/>
                          </a:solidFill>
                        </a:rPr>
                        <a:t>0x41</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AU" sz="1600" dirty="0">
                          <a:solidFill>
                            <a:schemeClr val="tx2"/>
                          </a:solidFill>
                        </a:rPr>
                        <a:t>0x41</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AU" sz="1600" dirty="0">
                          <a:solidFill>
                            <a:schemeClr val="tx2"/>
                          </a:solidFill>
                        </a:rPr>
                        <a:t>0x52</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AU" sz="1600" dirty="0">
                          <a:solidFill>
                            <a:schemeClr val="tx2"/>
                          </a:solidFill>
                        </a:rPr>
                        <a:t>0x44</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AU" sz="1600" dirty="0">
                          <a:solidFill>
                            <a:schemeClr val="tx2"/>
                          </a:solidFill>
                        </a:rPr>
                        <a:t>0x56</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AU" sz="1600" dirty="0">
                          <a:solidFill>
                            <a:schemeClr val="tx2"/>
                          </a:solidFill>
                        </a:rPr>
                        <a:t>0x41</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AU" sz="1600" dirty="0">
                          <a:solidFill>
                            <a:schemeClr val="tx2"/>
                          </a:solidFill>
                        </a:rPr>
                        <a:t>0x52</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AU" sz="1600" dirty="0">
                          <a:solidFill>
                            <a:schemeClr val="tx2"/>
                          </a:solidFill>
                        </a:rPr>
                        <a:t>0x4B</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218703501"/>
                  </a:ext>
                </a:extLst>
              </a:tr>
              <a:tr h="221046">
                <a:tc>
                  <a:txBody>
                    <a:bodyPr/>
                    <a:lstStyle/>
                    <a:p>
                      <a:pPr algn="ctr"/>
                      <a:r>
                        <a:rPr lang="en-AU" sz="1600" dirty="0">
                          <a:solidFill>
                            <a:schemeClr val="tx2"/>
                          </a:solidFill>
                        </a:rPr>
                        <a:t>1000001</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AU" sz="1600" dirty="0">
                          <a:solidFill>
                            <a:schemeClr val="tx2"/>
                          </a:solidFill>
                        </a:rPr>
                        <a:t>1000001</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AU" sz="1600" dirty="0">
                          <a:solidFill>
                            <a:schemeClr val="tx2"/>
                          </a:solidFill>
                        </a:rPr>
                        <a:t>1010010</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AU" sz="1600" dirty="0">
                          <a:solidFill>
                            <a:schemeClr val="tx2"/>
                          </a:solidFill>
                        </a:rPr>
                        <a:t>1000100</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AU" sz="1600" dirty="0">
                          <a:solidFill>
                            <a:schemeClr val="tx2"/>
                          </a:solidFill>
                        </a:rPr>
                        <a:t>1010110</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AU" sz="1600" dirty="0">
                          <a:solidFill>
                            <a:schemeClr val="tx2"/>
                          </a:solidFill>
                        </a:rPr>
                        <a:t>1000001</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AU" sz="1600" dirty="0">
                          <a:solidFill>
                            <a:schemeClr val="tx2"/>
                          </a:solidFill>
                        </a:rPr>
                        <a:t>1010010</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AU" sz="1600" dirty="0">
                          <a:solidFill>
                            <a:schemeClr val="tx2"/>
                          </a:solidFill>
                        </a:rPr>
                        <a:t>1001011</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233478553"/>
                  </a:ext>
                </a:extLst>
              </a:tr>
            </a:tbl>
          </a:graphicData>
        </a:graphic>
      </p:graphicFrame>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51C482BB-4C16-4F58-8B91-774CDD5E1A2B}"/>
                  </a:ext>
                </a:extLst>
              </p:cNvPr>
              <p:cNvSpPr/>
              <p:nvPr/>
            </p:nvSpPr>
            <p:spPr>
              <a:xfrm>
                <a:off x="2824567" y="3164615"/>
                <a:ext cx="3494867" cy="369332"/>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AU" b="1" i="1" dirty="0" smtClean="0">
                          <a:solidFill>
                            <a:schemeClr val="tx2"/>
                          </a:solidFill>
                          <a:latin typeface="Cambria Math" panose="02040503050406030204" pitchFamily="18" charset="0"/>
                        </a:rPr>
                        <m:t>𝐜𝐡𝐚𝐫</m:t>
                      </m:r>
                      <m:r>
                        <a:rPr lang="en-AU" b="1" dirty="0" smtClean="0">
                          <a:solidFill>
                            <a:schemeClr val="tx2"/>
                          </a:solidFill>
                          <a:latin typeface="Cambria Math" panose="02040503050406030204" pitchFamily="18" charset="0"/>
                        </a:rPr>
                        <m:t>∗ </m:t>
                      </m:r>
                      <m:r>
                        <a:rPr lang="en-AU" b="1" i="1" dirty="0" smtClean="0">
                          <a:solidFill>
                            <a:schemeClr val="tx2"/>
                          </a:solidFill>
                          <a:latin typeface="Cambria Math" panose="02040503050406030204" pitchFamily="18" charset="0"/>
                        </a:rPr>
                        <m:t>𝐬𝐭𝐫𝐢𝐧𝐠</m:t>
                      </m:r>
                      <m:r>
                        <a:rPr lang="en-AU" b="1" dirty="0" smtClean="0">
                          <a:solidFill>
                            <a:schemeClr val="tx2"/>
                          </a:solidFill>
                          <a:latin typeface="Cambria Math" panose="02040503050406030204" pitchFamily="18" charset="0"/>
                        </a:rPr>
                        <m:t> = “</m:t>
                      </m:r>
                      <m:r>
                        <a:rPr lang="en-AU" b="1" i="1" dirty="0" smtClean="0">
                          <a:solidFill>
                            <a:schemeClr val="tx2"/>
                          </a:solidFill>
                          <a:latin typeface="Cambria Math" panose="02040503050406030204" pitchFamily="18" charset="0"/>
                        </a:rPr>
                        <m:t>𝐀𝐀𝐑𝐃𝐕𝐀𝐑𝐊</m:t>
                      </m:r>
                      <m:r>
                        <a:rPr lang="en-AU" b="1" dirty="0" smtClean="0">
                          <a:solidFill>
                            <a:schemeClr val="tx2"/>
                          </a:solidFill>
                          <a:latin typeface="Cambria Math" panose="02040503050406030204" pitchFamily="18" charset="0"/>
                        </a:rPr>
                        <m:t>”</m:t>
                      </m:r>
                    </m:oMath>
                  </m:oMathPara>
                </a14:m>
                <a:endParaRPr lang="en-AU" b="1" dirty="0">
                  <a:solidFill>
                    <a:schemeClr val="tx2"/>
                  </a:solidFill>
                </a:endParaRPr>
              </a:p>
            </p:txBody>
          </p:sp>
        </mc:Choice>
        <mc:Fallback xmlns="">
          <p:sp>
            <p:nvSpPr>
              <p:cNvPr id="6" name="Rectangle 5">
                <a:extLst>
                  <a:ext uri="{FF2B5EF4-FFF2-40B4-BE49-F238E27FC236}">
                    <a16:creationId xmlns:a16="http://schemas.microsoft.com/office/drawing/2014/main" id="{51C482BB-4C16-4F58-8B91-774CDD5E1A2B}"/>
                  </a:ext>
                </a:extLst>
              </p:cNvPr>
              <p:cNvSpPr>
                <a:spLocks noRot="1" noChangeAspect="1" noMove="1" noResize="1" noEditPoints="1" noAdjustHandles="1" noChangeArrowheads="1" noChangeShapeType="1" noTextEdit="1"/>
              </p:cNvSpPr>
              <p:nvPr/>
            </p:nvSpPr>
            <p:spPr>
              <a:xfrm>
                <a:off x="2824567" y="3164615"/>
                <a:ext cx="3494867" cy="369332"/>
              </a:xfrm>
              <a:prstGeom prst="rect">
                <a:avLst/>
              </a:prstGeom>
              <a:blipFill>
                <a:blip r:embed="rId3"/>
                <a:stretch>
                  <a:fillRect b="-13115"/>
                </a:stretch>
              </a:blipFill>
            </p:spPr>
            <p:txBody>
              <a:bodyPr/>
              <a:lstStyle/>
              <a:p>
                <a:r>
                  <a:rPr lang="en-AU">
                    <a:noFill/>
                  </a:rPr>
                  <a:t> </a:t>
                </a:r>
              </a:p>
            </p:txBody>
          </p:sp>
        </mc:Fallback>
      </mc:AlternateContent>
      <p:pic>
        <p:nvPicPr>
          <p:cNvPr id="7" name="Picture 6">
            <a:extLst>
              <a:ext uri="{FF2B5EF4-FFF2-40B4-BE49-F238E27FC236}">
                <a16:creationId xmlns:a16="http://schemas.microsoft.com/office/drawing/2014/main" id="{1B5A8952-B9F9-4173-AC82-6E8CBFBEBB67}"/>
              </a:ext>
            </a:extLst>
          </p:cNvPr>
          <p:cNvPicPr>
            <a:picLocks noChangeAspect="1"/>
          </p:cNvPicPr>
          <p:nvPr/>
        </p:nvPicPr>
        <p:blipFill>
          <a:blip r:embed="rId4"/>
          <a:stretch>
            <a:fillRect/>
          </a:stretch>
        </p:blipFill>
        <p:spPr>
          <a:xfrm>
            <a:off x="1535441" y="926374"/>
            <a:ext cx="6049365" cy="2166517"/>
          </a:xfrm>
          <a:prstGeom prst="rect">
            <a:avLst/>
          </a:prstGeom>
        </p:spPr>
      </p:pic>
    </p:spTree>
    <p:extLst>
      <p:ext uri="{BB962C8B-B14F-4D97-AF65-F5344CB8AC3E}">
        <p14:creationId xmlns:p14="http://schemas.microsoft.com/office/powerpoint/2010/main" val="5138494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CD26201-081F-47DC-868F-F855C10DD9AB}"/>
              </a:ext>
            </a:extLst>
          </p:cNvPr>
          <p:cNvSpPr>
            <a:spLocks noGrp="1"/>
          </p:cNvSpPr>
          <p:nvPr>
            <p:ph idx="1"/>
          </p:nvPr>
        </p:nvSpPr>
        <p:spPr>
          <a:xfrm>
            <a:off x="195943" y="902524"/>
            <a:ext cx="8728363" cy="3906240"/>
          </a:xfrm>
        </p:spPr>
        <p:txBody>
          <a:bodyPr/>
          <a:lstStyle/>
          <a:p>
            <a:pPr>
              <a:lnSpc>
                <a:spcPct val="100000"/>
              </a:lnSpc>
            </a:pPr>
            <a:r>
              <a:rPr lang="en-AU" sz="2000" dirty="0"/>
              <a:t>Fixed length codewords are not the optimal in average bits per source symbol.</a:t>
            </a:r>
          </a:p>
          <a:p>
            <a:pPr>
              <a:lnSpc>
                <a:spcPct val="100000"/>
              </a:lnSpc>
            </a:pPr>
            <a:r>
              <a:rPr lang="en-AU" sz="2000" dirty="0"/>
              <a:t>Why? The frequency of appearance of each member of the source alphabet may not be uniformly distributed.</a:t>
            </a:r>
          </a:p>
          <a:p>
            <a:pPr>
              <a:lnSpc>
                <a:spcPct val="100000"/>
              </a:lnSpc>
            </a:pPr>
            <a:r>
              <a:rPr lang="en-AU" sz="2000" dirty="0"/>
              <a:t>Consider the letters ‘e’ and ‘z’ in natural language text, and using the same length codewords to represent both.</a:t>
            </a:r>
          </a:p>
          <a:p>
            <a:pPr>
              <a:lnSpc>
                <a:spcPct val="100000"/>
              </a:lnSpc>
            </a:pPr>
            <a:r>
              <a:rPr lang="en-AU" sz="2000" dirty="0"/>
              <a:t>e.g., “zee”</a:t>
            </a:r>
          </a:p>
          <a:p>
            <a:pPr>
              <a:lnSpc>
                <a:spcPct val="100000"/>
              </a:lnSpc>
            </a:pPr>
            <a:r>
              <a:rPr lang="en-AU" sz="2000" dirty="0"/>
              <a:t>Using ASCII where each letter represented by 7 bits, this is 3 * 7 = 21 bits</a:t>
            </a:r>
          </a:p>
        </p:txBody>
      </p:sp>
      <p:sp>
        <p:nvSpPr>
          <p:cNvPr id="3" name="Title 2">
            <a:extLst>
              <a:ext uri="{FF2B5EF4-FFF2-40B4-BE49-F238E27FC236}">
                <a16:creationId xmlns:a16="http://schemas.microsoft.com/office/drawing/2014/main" id="{E6321462-BF38-473C-9EDE-013B53A256A6}"/>
              </a:ext>
            </a:extLst>
          </p:cNvPr>
          <p:cNvSpPr>
            <a:spLocks noGrp="1"/>
          </p:cNvSpPr>
          <p:nvPr>
            <p:ph type="title"/>
          </p:nvPr>
        </p:nvSpPr>
        <p:spPr/>
        <p:txBody>
          <a:bodyPr/>
          <a:lstStyle/>
          <a:p>
            <a:r>
              <a:rPr lang="en-AU" dirty="0"/>
              <a:t>Fixed Length Codes</a:t>
            </a:r>
          </a:p>
        </p:txBody>
      </p:sp>
      <p:sp>
        <p:nvSpPr>
          <p:cNvPr id="4" name="Slide Number Placeholder 3">
            <a:extLst>
              <a:ext uri="{FF2B5EF4-FFF2-40B4-BE49-F238E27FC236}">
                <a16:creationId xmlns:a16="http://schemas.microsoft.com/office/drawing/2014/main" id="{3F62ADF4-85A9-2C42-BED9-0C2FEC654EF4}"/>
              </a:ext>
            </a:extLst>
          </p:cNvPr>
          <p:cNvSpPr>
            <a:spLocks noGrp="1"/>
          </p:cNvSpPr>
          <p:nvPr>
            <p:ph type="sldNum" sz="quarter" idx="12"/>
          </p:nvPr>
        </p:nvSpPr>
        <p:spPr/>
        <p:txBody>
          <a:bodyPr/>
          <a:lstStyle/>
          <a:p>
            <a:fld id="{66B7A6BE-7A3D-1C4F-BEDA-C5431FB9FC0F}" type="slidenum">
              <a:rPr lang="en-US" smtClean="0"/>
              <a:pPr/>
              <a:t>91</a:t>
            </a:fld>
            <a:endParaRPr lang="en-US" dirty="0"/>
          </a:p>
        </p:txBody>
      </p:sp>
    </p:spTree>
    <p:extLst>
      <p:ext uri="{BB962C8B-B14F-4D97-AF65-F5344CB8AC3E}">
        <p14:creationId xmlns:p14="http://schemas.microsoft.com/office/powerpoint/2010/main" val="242368340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9D164FF-0087-4890-8FA2-D4B7AB846E4F}"/>
              </a:ext>
            </a:extLst>
          </p:cNvPr>
          <p:cNvSpPr>
            <a:spLocks noGrp="1"/>
          </p:cNvSpPr>
          <p:nvPr>
            <p:ph idx="1"/>
          </p:nvPr>
        </p:nvSpPr>
        <p:spPr>
          <a:xfrm>
            <a:off x="195943" y="902524"/>
            <a:ext cx="8728363" cy="3922569"/>
          </a:xfrm>
        </p:spPr>
        <p:txBody>
          <a:bodyPr/>
          <a:lstStyle/>
          <a:p>
            <a:pPr marL="0" indent="0">
              <a:lnSpc>
                <a:spcPct val="100000"/>
              </a:lnSpc>
              <a:buNone/>
            </a:pPr>
            <a:endParaRPr lang="en-AU" sz="2000" dirty="0"/>
          </a:p>
          <a:p>
            <a:pPr marL="0" indent="0">
              <a:lnSpc>
                <a:spcPct val="100000"/>
              </a:lnSpc>
              <a:buNone/>
            </a:pPr>
            <a:endParaRPr lang="en-AU" sz="2000" dirty="0"/>
          </a:p>
          <a:p>
            <a:pPr marL="0" indent="0">
              <a:lnSpc>
                <a:spcPct val="100000"/>
              </a:lnSpc>
              <a:buNone/>
            </a:pPr>
            <a:endParaRPr lang="en-AU" sz="2000" dirty="0"/>
          </a:p>
          <a:p>
            <a:pPr marL="0" indent="0">
              <a:lnSpc>
                <a:spcPct val="100000"/>
              </a:lnSpc>
              <a:buNone/>
            </a:pPr>
            <a:endParaRPr lang="en-AU" sz="2000" dirty="0"/>
          </a:p>
          <a:p>
            <a:pPr marL="0" indent="0">
              <a:lnSpc>
                <a:spcPct val="100000"/>
              </a:lnSpc>
              <a:buNone/>
            </a:pPr>
            <a:endParaRPr lang="en-AU" sz="2000" dirty="0"/>
          </a:p>
        </p:txBody>
      </p:sp>
      <p:sp>
        <p:nvSpPr>
          <p:cNvPr id="3" name="Title 2">
            <a:extLst>
              <a:ext uri="{FF2B5EF4-FFF2-40B4-BE49-F238E27FC236}">
                <a16:creationId xmlns:a16="http://schemas.microsoft.com/office/drawing/2014/main" id="{5A8189C6-BC05-424D-AA62-8B63425CBD21}"/>
              </a:ext>
            </a:extLst>
          </p:cNvPr>
          <p:cNvSpPr>
            <a:spLocks noGrp="1"/>
          </p:cNvSpPr>
          <p:nvPr>
            <p:ph type="title"/>
          </p:nvPr>
        </p:nvSpPr>
        <p:spPr/>
        <p:txBody>
          <a:bodyPr/>
          <a:lstStyle/>
          <a:p>
            <a:r>
              <a:rPr lang="en-AU" dirty="0"/>
              <a:t>Character Frequency</a:t>
            </a:r>
          </a:p>
        </p:txBody>
      </p:sp>
      <p:graphicFrame>
        <p:nvGraphicFramePr>
          <p:cNvPr id="6" name="Table 5">
            <a:extLst>
              <a:ext uri="{FF2B5EF4-FFF2-40B4-BE49-F238E27FC236}">
                <a16:creationId xmlns:a16="http://schemas.microsoft.com/office/drawing/2014/main" id="{0B6E07BF-79EF-4BBE-9109-E540553BC14E}"/>
              </a:ext>
            </a:extLst>
          </p:cNvPr>
          <p:cNvGraphicFramePr>
            <a:graphicFrameLocks noGrp="1"/>
          </p:cNvGraphicFramePr>
          <p:nvPr/>
        </p:nvGraphicFramePr>
        <p:xfrm>
          <a:off x="2558515" y="981529"/>
          <a:ext cx="4003218" cy="2682240"/>
        </p:xfrm>
        <a:graphic>
          <a:graphicData uri="http://schemas.openxmlformats.org/drawingml/2006/table">
            <a:tbl>
              <a:tblPr firstRow="1" bandRow="1">
                <a:tableStyleId>{5940675A-B579-460E-94D1-54222C63F5DA}</a:tableStyleId>
              </a:tblPr>
              <a:tblGrid>
                <a:gridCol w="1334406">
                  <a:extLst>
                    <a:ext uri="{9D8B030D-6E8A-4147-A177-3AD203B41FA5}">
                      <a16:colId xmlns:a16="http://schemas.microsoft.com/office/drawing/2014/main" val="1180324262"/>
                    </a:ext>
                  </a:extLst>
                </a:gridCol>
                <a:gridCol w="1334406">
                  <a:extLst>
                    <a:ext uri="{9D8B030D-6E8A-4147-A177-3AD203B41FA5}">
                      <a16:colId xmlns:a16="http://schemas.microsoft.com/office/drawing/2014/main" val="2586216511"/>
                    </a:ext>
                  </a:extLst>
                </a:gridCol>
                <a:gridCol w="1334406">
                  <a:extLst>
                    <a:ext uri="{9D8B030D-6E8A-4147-A177-3AD203B41FA5}">
                      <a16:colId xmlns:a16="http://schemas.microsoft.com/office/drawing/2014/main" val="1306887160"/>
                    </a:ext>
                  </a:extLst>
                </a:gridCol>
              </a:tblGrid>
              <a:tr h="178480">
                <a:tc>
                  <a:txBody>
                    <a:bodyPr/>
                    <a:lstStyle/>
                    <a:p>
                      <a:r>
                        <a:rPr lang="en-AU" sz="1600" b="1" dirty="0"/>
                        <a:t>Character</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AU" sz="1600" b="1" dirty="0"/>
                        <a:t>Frequency</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AU" sz="1600" b="1" dirty="0"/>
                        <a:t>Probability</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18758908"/>
                  </a:ext>
                </a:extLst>
              </a:tr>
              <a:tr h="178480">
                <a:tc>
                  <a:txBody>
                    <a:bodyPr/>
                    <a:lstStyle/>
                    <a:p>
                      <a:pPr algn="ctr"/>
                      <a:r>
                        <a:rPr lang="en-AU" sz="1600" dirty="0"/>
                        <a:t>e</a:t>
                      </a: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r"/>
                      <a:r>
                        <a:rPr lang="en-AU" sz="1600" dirty="0"/>
                        <a:t>24,600,752</a:t>
                      </a: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AU" sz="1600" dirty="0"/>
                        <a:t>0.0880</a:t>
                      </a: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258603936"/>
                  </a:ext>
                </a:extLst>
              </a:tr>
              <a:tr h="178480">
                <a:tc>
                  <a:txBody>
                    <a:bodyPr/>
                    <a:lstStyle/>
                    <a:p>
                      <a:pPr algn="ctr"/>
                      <a:r>
                        <a:rPr lang="en-AU" sz="1600" dirty="0"/>
                        <a:t>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r>
                        <a:rPr lang="en-AU" sz="1600" dirty="0"/>
                        <a:t>18,443,242</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AU" sz="1600" dirty="0"/>
                        <a:t>0.0660</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7241612"/>
                  </a:ext>
                </a:extLst>
              </a:tr>
              <a:tr h="288788">
                <a:tc>
                  <a:txBody>
                    <a:bodyPr/>
                    <a:lstStyle/>
                    <a:p>
                      <a:pPr algn="ctr"/>
                      <a:r>
                        <a:rPr lang="en-AU" sz="1600" dirty="0"/>
                        <a:t>a</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r>
                        <a:rPr lang="en-AU" sz="1600" dirty="0"/>
                        <a:t>17,379,446</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AU" sz="1600" dirty="0"/>
                        <a:t>0.0621</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585849552"/>
                  </a:ext>
                </a:extLst>
              </a:tr>
              <a:tr h="178480">
                <a:tc>
                  <a:txBody>
                    <a:bodyPr/>
                    <a:lstStyle/>
                    <a:p>
                      <a:pPr algn="ctr"/>
                      <a:r>
                        <a:rPr lang="en-AU" sz="1600" dirty="0"/>
                        <a: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r>
                        <a:rPr lang="en-AU" sz="1600" dirty="0"/>
                        <a: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AU" sz="1600" dirty="0"/>
                        <a: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555595701"/>
                  </a:ext>
                </a:extLst>
              </a:tr>
              <a:tr h="178480">
                <a:tc>
                  <a:txBody>
                    <a:bodyPr/>
                    <a:lstStyle/>
                    <a:p>
                      <a:pPr algn="ctr"/>
                      <a:r>
                        <a:rPr lang="en-AU" sz="1600" dirty="0"/>
                        <a:t>j</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r>
                        <a:rPr lang="en-AU" sz="1600" dirty="0"/>
                        <a:t>671,765</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AU" sz="1600" dirty="0"/>
                        <a:t>0.0024</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705409883"/>
                  </a:ext>
                </a:extLst>
              </a:tr>
              <a:tr h="178480">
                <a:tc>
                  <a:txBody>
                    <a:bodyPr/>
                    <a:lstStyle/>
                    <a:p>
                      <a:pPr algn="ctr"/>
                      <a:r>
                        <a:rPr lang="en-AU" sz="1600" dirty="0"/>
                        <a:t>q</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r>
                        <a:rPr lang="en-AU" sz="1600" dirty="0"/>
                        <a:t>264,712</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AU" sz="1600" dirty="0"/>
                        <a:t>0.0009</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526569774"/>
                  </a:ext>
                </a:extLst>
              </a:tr>
              <a:tr h="178480">
                <a:tc>
                  <a:txBody>
                    <a:bodyPr/>
                    <a:lstStyle/>
                    <a:p>
                      <a:pPr algn="ctr"/>
                      <a:r>
                        <a:rPr lang="en-AU" sz="1600" dirty="0"/>
                        <a:t>z</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en-AU" sz="1600" dirty="0"/>
                        <a:t>186,802</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1600" dirty="0"/>
                        <a:t>0.0007</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711345809"/>
                  </a:ext>
                </a:extLst>
              </a:tr>
            </a:tbl>
          </a:graphicData>
        </a:graphic>
      </p:graphicFrame>
      <p:sp>
        <p:nvSpPr>
          <p:cNvPr id="7" name="Rectangle 6">
            <a:extLst>
              <a:ext uri="{FF2B5EF4-FFF2-40B4-BE49-F238E27FC236}">
                <a16:creationId xmlns:a16="http://schemas.microsoft.com/office/drawing/2014/main" id="{81EBEB6D-A61D-4EA2-A034-60177262CEB5}"/>
              </a:ext>
            </a:extLst>
          </p:cNvPr>
          <p:cNvSpPr/>
          <p:nvPr/>
        </p:nvSpPr>
        <p:spPr>
          <a:xfrm>
            <a:off x="293914" y="3782766"/>
            <a:ext cx="8515350" cy="923330"/>
          </a:xfrm>
          <a:prstGeom prst="rect">
            <a:avLst/>
          </a:prstGeom>
        </p:spPr>
        <p:txBody>
          <a:bodyPr wrap="square">
            <a:spAutoFit/>
          </a:bodyPr>
          <a:lstStyle/>
          <a:p>
            <a:r>
              <a:rPr lang="en-AU" dirty="0">
                <a:solidFill>
                  <a:schemeClr val="tx2"/>
                </a:solidFill>
              </a:rPr>
              <a:t>The frequency of appearance of characters from the English alphabet extracted from a 267MB segment of SGML-tagged (Standard Generalized </a:t>
            </a:r>
            <a:r>
              <a:rPr lang="en-AU" dirty="0" err="1">
                <a:solidFill>
                  <a:schemeClr val="tx2"/>
                </a:solidFill>
              </a:rPr>
              <a:t>Markup</a:t>
            </a:r>
            <a:r>
              <a:rPr lang="en-AU" dirty="0">
                <a:solidFill>
                  <a:schemeClr val="tx2"/>
                </a:solidFill>
              </a:rPr>
              <a:t> Language) newspaper text drawn from the WSJ component of the TREC data set.</a:t>
            </a:r>
          </a:p>
        </p:txBody>
      </p:sp>
      <p:sp>
        <p:nvSpPr>
          <p:cNvPr id="4" name="Slide Number Placeholder 3">
            <a:extLst>
              <a:ext uri="{FF2B5EF4-FFF2-40B4-BE49-F238E27FC236}">
                <a16:creationId xmlns:a16="http://schemas.microsoft.com/office/drawing/2014/main" id="{97627D45-7ECB-B44A-B3DD-AA4CB7DC98CB}"/>
              </a:ext>
            </a:extLst>
          </p:cNvPr>
          <p:cNvSpPr>
            <a:spLocks noGrp="1"/>
          </p:cNvSpPr>
          <p:nvPr>
            <p:ph type="sldNum" sz="quarter" idx="12"/>
          </p:nvPr>
        </p:nvSpPr>
        <p:spPr/>
        <p:txBody>
          <a:bodyPr/>
          <a:lstStyle/>
          <a:p>
            <a:fld id="{66B7A6BE-7A3D-1C4F-BEDA-C5431FB9FC0F}" type="slidenum">
              <a:rPr lang="en-US" smtClean="0"/>
              <a:pPr/>
              <a:t>92</a:t>
            </a:fld>
            <a:endParaRPr lang="en-US" dirty="0"/>
          </a:p>
        </p:txBody>
      </p:sp>
    </p:spTree>
    <p:extLst>
      <p:ext uri="{BB962C8B-B14F-4D97-AF65-F5344CB8AC3E}">
        <p14:creationId xmlns:p14="http://schemas.microsoft.com/office/powerpoint/2010/main" val="201964509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ACBE687-3066-41DD-B85C-3E963965CE10}"/>
              </a:ext>
            </a:extLst>
          </p:cNvPr>
          <p:cNvSpPr>
            <a:spLocks noGrp="1"/>
          </p:cNvSpPr>
          <p:nvPr>
            <p:ph idx="1"/>
          </p:nvPr>
        </p:nvSpPr>
        <p:spPr/>
        <p:txBody>
          <a:bodyPr/>
          <a:lstStyle/>
          <a:p>
            <a:pPr marL="0" indent="0">
              <a:lnSpc>
                <a:spcPct val="100000"/>
              </a:lnSpc>
              <a:buNone/>
            </a:pPr>
            <a:r>
              <a:rPr lang="en-AU" sz="2000" b="1" dirty="0"/>
              <a:t>Solution?</a:t>
            </a:r>
          </a:p>
          <a:p>
            <a:pPr>
              <a:lnSpc>
                <a:spcPct val="100000"/>
              </a:lnSpc>
            </a:pPr>
            <a:r>
              <a:rPr lang="en-AU" sz="2000" dirty="0"/>
              <a:t>A </a:t>
            </a:r>
            <a:r>
              <a:rPr lang="en-AU" sz="2000" dirty="0">
                <a:solidFill>
                  <a:srgbClr val="C00000"/>
                </a:solidFill>
              </a:rPr>
              <a:t>variable length code </a:t>
            </a:r>
            <a:r>
              <a:rPr lang="en-AU" sz="2000" dirty="0"/>
              <a:t>maps each member of a source alphabet to a codeword string, but the </a:t>
            </a:r>
            <a:r>
              <a:rPr lang="en-AU" sz="2000" dirty="0">
                <a:solidFill>
                  <a:srgbClr val="C00000"/>
                </a:solidFill>
              </a:rPr>
              <a:t>length</a:t>
            </a:r>
            <a:r>
              <a:rPr lang="en-AU" sz="2000" dirty="0"/>
              <a:t> of codewords is no longer fixed.</a:t>
            </a:r>
          </a:p>
          <a:p>
            <a:pPr>
              <a:lnSpc>
                <a:spcPct val="100000"/>
              </a:lnSpc>
            </a:pPr>
            <a:r>
              <a:rPr lang="en-AU" sz="2000" dirty="0"/>
              <a:t>E.g., use a shorter codeword for ’e’ and a larger one for ’z’.</a:t>
            </a:r>
          </a:p>
          <a:p>
            <a:pPr>
              <a:lnSpc>
                <a:spcPct val="100000"/>
              </a:lnSpc>
            </a:pPr>
            <a:r>
              <a:rPr lang="en-AU" sz="2000" dirty="0"/>
              <a:t>“zee” (hypothetically use 2 bit code for ’e’ and ’10’ bit code for z, this is 10 + 2*2 = 14 bits)</a:t>
            </a:r>
          </a:p>
          <a:p>
            <a:pPr>
              <a:lnSpc>
                <a:spcPct val="100000"/>
              </a:lnSpc>
            </a:pPr>
            <a:r>
              <a:rPr lang="en-AU" sz="2000" dirty="0"/>
              <a:t>However, not all possible variable length coding schemes are decodable.</a:t>
            </a:r>
          </a:p>
        </p:txBody>
      </p:sp>
      <p:sp>
        <p:nvSpPr>
          <p:cNvPr id="3" name="Title 2">
            <a:extLst>
              <a:ext uri="{FF2B5EF4-FFF2-40B4-BE49-F238E27FC236}">
                <a16:creationId xmlns:a16="http://schemas.microsoft.com/office/drawing/2014/main" id="{55BD5F1A-376B-498E-B402-DD8AE03DCCBA}"/>
              </a:ext>
            </a:extLst>
          </p:cNvPr>
          <p:cNvSpPr>
            <a:spLocks noGrp="1"/>
          </p:cNvSpPr>
          <p:nvPr>
            <p:ph type="title"/>
          </p:nvPr>
        </p:nvSpPr>
        <p:spPr/>
        <p:txBody>
          <a:bodyPr/>
          <a:lstStyle/>
          <a:p>
            <a:r>
              <a:rPr lang="en-AU" dirty="0"/>
              <a:t>Variable Length Codes</a:t>
            </a:r>
          </a:p>
        </p:txBody>
      </p:sp>
      <p:sp>
        <p:nvSpPr>
          <p:cNvPr id="4" name="Slide Number Placeholder 3">
            <a:extLst>
              <a:ext uri="{FF2B5EF4-FFF2-40B4-BE49-F238E27FC236}">
                <a16:creationId xmlns:a16="http://schemas.microsoft.com/office/drawing/2014/main" id="{A96AAF3C-B4B6-AB4B-8ED3-084B4FEEE604}"/>
              </a:ext>
            </a:extLst>
          </p:cNvPr>
          <p:cNvSpPr>
            <a:spLocks noGrp="1"/>
          </p:cNvSpPr>
          <p:nvPr>
            <p:ph type="sldNum" sz="quarter" idx="12"/>
          </p:nvPr>
        </p:nvSpPr>
        <p:spPr/>
        <p:txBody>
          <a:bodyPr/>
          <a:lstStyle/>
          <a:p>
            <a:fld id="{66B7A6BE-7A3D-1C4F-BEDA-C5431FB9FC0F}" type="slidenum">
              <a:rPr lang="en-US" smtClean="0"/>
              <a:pPr/>
              <a:t>93</a:t>
            </a:fld>
            <a:endParaRPr lang="en-US" dirty="0"/>
          </a:p>
        </p:txBody>
      </p:sp>
    </p:spTree>
    <p:extLst>
      <p:ext uri="{BB962C8B-B14F-4D97-AF65-F5344CB8AC3E}">
        <p14:creationId xmlns:p14="http://schemas.microsoft.com/office/powerpoint/2010/main" val="99151757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C02D439-7F21-472D-B20C-8B85652B9C24}"/>
              </a:ext>
            </a:extLst>
          </p:cNvPr>
          <p:cNvSpPr>
            <a:spLocks noGrp="1"/>
          </p:cNvSpPr>
          <p:nvPr>
            <p:ph idx="1"/>
          </p:nvPr>
        </p:nvSpPr>
        <p:spPr>
          <a:xfrm>
            <a:off x="195943" y="902524"/>
            <a:ext cx="8728363" cy="3921724"/>
          </a:xfrm>
        </p:spPr>
        <p:txBody>
          <a:bodyPr/>
          <a:lstStyle/>
          <a:p>
            <a:pPr marL="0" indent="0">
              <a:lnSpc>
                <a:spcPct val="100000"/>
              </a:lnSpc>
              <a:buNone/>
            </a:pPr>
            <a:endParaRPr lang="en-AU" dirty="0"/>
          </a:p>
          <a:p>
            <a:pPr marL="0" indent="0">
              <a:lnSpc>
                <a:spcPct val="100000"/>
              </a:lnSpc>
              <a:spcBef>
                <a:spcPts val="600"/>
              </a:spcBef>
              <a:buNone/>
            </a:pPr>
            <a:endParaRPr lang="en-AU" dirty="0"/>
          </a:p>
          <a:p>
            <a:pPr marL="0" indent="0">
              <a:lnSpc>
                <a:spcPct val="100000"/>
              </a:lnSpc>
              <a:spcBef>
                <a:spcPts val="600"/>
              </a:spcBef>
              <a:buNone/>
            </a:pPr>
            <a:endParaRPr lang="en-AU" dirty="0"/>
          </a:p>
          <a:p>
            <a:pPr marL="0" indent="0">
              <a:lnSpc>
                <a:spcPct val="100000"/>
              </a:lnSpc>
              <a:spcBef>
                <a:spcPts val="600"/>
              </a:spcBef>
              <a:buNone/>
            </a:pPr>
            <a:endParaRPr lang="en-AU" dirty="0"/>
          </a:p>
          <a:p>
            <a:pPr marL="0" indent="0">
              <a:lnSpc>
                <a:spcPct val="100000"/>
              </a:lnSpc>
              <a:spcBef>
                <a:spcPts val="600"/>
              </a:spcBef>
              <a:buNone/>
            </a:pPr>
            <a:endParaRPr lang="en-AU" dirty="0"/>
          </a:p>
          <a:p>
            <a:pPr marL="0" indent="0">
              <a:lnSpc>
                <a:spcPct val="100000"/>
              </a:lnSpc>
              <a:spcBef>
                <a:spcPts val="600"/>
              </a:spcBef>
              <a:buNone/>
            </a:pPr>
            <a:endParaRPr lang="en-AU" dirty="0"/>
          </a:p>
          <a:p>
            <a:pPr marL="0" indent="0">
              <a:lnSpc>
                <a:spcPct val="100000"/>
              </a:lnSpc>
              <a:spcBef>
                <a:spcPts val="600"/>
              </a:spcBef>
              <a:buNone/>
            </a:pPr>
            <a:endParaRPr lang="en-AU" dirty="0"/>
          </a:p>
          <a:p>
            <a:pPr marL="0" indent="0">
              <a:lnSpc>
                <a:spcPct val="100000"/>
              </a:lnSpc>
              <a:spcBef>
                <a:spcPts val="600"/>
              </a:spcBef>
              <a:buNone/>
            </a:pPr>
            <a:endParaRPr lang="en-AU" sz="800" dirty="0"/>
          </a:p>
        </p:txBody>
      </p:sp>
      <p:sp>
        <p:nvSpPr>
          <p:cNvPr id="3" name="Title 2">
            <a:extLst>
              <a:ext uri="{FF2B5EF4-FFF2-40B4-BE49-F238E27FC236}">
                <a16:creationId xmlns:a16="http://schemas.microsoft.com/office/drawing/2014/main" id="{8C4AE67B-AB77-4274-88AB-232E3E186971}"/>
              </a:ext>
            </a:extLst>
          </p:cNvPr>
          <p:cNvSpPr>
            <a:spLocks noGrp="1"/>
          </p:cNvSpPr>
          <p:nvPr>
            <p:ph type="title"/>
          </p:nvPr>
        </p:nvSpPr>
        <p:spPr/>
        <p:txBody>
          <a:bodyPr>
            <a:normAutofit fontScale="90000"/>
          </a:bodyPr>
          <a:lstStyle/>
          <a:p>
            <a:r>
              <a:rPr lang="en-AU" dirty="0"/>
              <a:t>Variable Length Codes – Decoding</a:t>
            </a:r>
          </a:p>
        </p:txBody>
      </p:sp>
      <p:graphicFrame>
        <p:nvGraphicFramePr>
          <p:cNvPr id="4" name="Table 3">
            <a:extLst>
              <a:ext uri="{FF2B5EF4-FFF2-40B4-BE49-F238E27FC236}">
                <a16:creationId xmlns:a16="http://schemas.microsoft.com/office/drawing/2014/main" id="{8CAB2A49-905A-4DE4-B30F-DE243027DFF2}"/>
              </a:ext>
            </a:extLst>
          </p:cNvPr>
          <p:cNvGraphicFramePr>
            <a:graphicFrameLocks noGrp="1"/>
          </p:cNvGraphicFramePr>
          <p:nvPr/>
        </p:nvGraphicFramePr>
        <p:xfrm>
          <a:off x="329755" y="899919"/>
          <a:ext cx="5810911" cy="731520"/>
        </p:xfrm>
        <a:graphic>
          <a:graphicData uri="http://schemas.openxmlformats.org/drawingml/2006/table">
            <a:tbl>
              <a:tblPr firstRow="1" bandRow="1">
                <a:tableStyleId>{5940675A-B579-460E-94D1-54222C63F5DA}</a:tableStyleId>
              </a:tblPr>
              <a:tblGrid>
                <a:gridCol w="1423556">
                  <a:extLst>
                    <a:ext uri="{9D8B030D-6E8A-4147-A177-3AD203B41FA5}">
                      <a16:colId xmlns:a16="http://schemas.microsoft.com/office/drawing/2014/main" val="3406334842"/>
                    </a:ext>
                  </a:extLst>
                </a:gridCol>
                <a:gridCol w="626765">
                  <a:extLst>
                    <a:ext uri="{9D8B030D-6E8A-4147-A177-3AD203B41FA5}">
                      <a16:colId xmlns:a16="http://schemas.microsoft.com/office/drawing/2014/main" val="3525949632"/>
                    </a:ext>
                  </a:extLst>
                </a:gridCol>
                <a:gridCol w="626765">
                  <a:extLst>
                    <a:ext uri="{9D8B030D-6E8A-4147-A177-3AD203B41FA5}">
                      <a16:colId xmlns:a16="http://schemas.microsoft.com/office/drawing/2014/main" val="3981394045"/>
                    </a:ext>
                  </a:extLst>
                </a:gridCol>
                <a:gridCol w="626765">
                  <a:extLst>
                    <a:ext uri="{9D8B030D-6E8A-4147-A177-3AD203B41FA5}">
                      <a16:colId xmlns:a16="http://schemas.microsoft.com/office/drawing/2014/main" val="629846550"/>
                    </a:ext>
                  </a:extLst>
                </a:gridCol>
                <a:gridCol w="626765">
                  <a:extLst>
                    <a:ext uri="{9D8B030D-6E8A-4147-A177-3AD203B41FA5}">
                      <a16:colId xmlns:a16="http://schemas.microsoft.com/office/drawing/2014/main" val="736391854"/>
                    </a:ext>
                  </a:extLst>
                </a:gridCol>
                <a:gridCol w="626765">
                  <a:extLst>
                    <a:ext uri="{9D8B030D-6E8A-4147-A177-3AD203B41FA5}">
                      <a16:colId xmlns:a16="http://schemas.microsoft.com/office/drawing/2014/main" val="1402045122"/>
                    </a:ext>
                  </a:extLst>
                </a:gridCol>
                <a:gridCol w="626765">
                  <a:extLst>
                    <a:ext uri="{9D8B030D-6E8A-4147-A177-3AD203B41FA5}">
                      <a16:colId xmlns:a16="http://schemas.microsoft.com/office/drawing/2014/main" val="222689559"/>
                    </a:ext>
                  </a:extLst>
                </a:gridCol>
                <a:gridCol w="626765">
                  <a:extLst>
                    <a:ext uri="{9D8B030D-6E8A-4147-A177-3AD203B41FA5}">
                      <a16:colId xmlns:a16="http://schemas.microsoft.com/office/drawing/2014/main" val="2096388549"/>
                    </a:ext>
                  </a:extLst>
                </a:gridCol>
              </a:tblGrid>
              <a:tr h="201186">
                <a:tc>
                  <a:txBody>
                    <a:bodyPr/>
                    <a:lstStyle/>
                    <a:p>
                      <a:pPr algn="ctr"/>
                      <a:r>
                        <a:rPr lang="en-AU" sz="1800" dirty="0">
                          <a:solidFill>
                            <a:schemeClr val="tx2"/>
                          </a:solidFill>
                        </a:rPr>
                        <a:t>Symbol</a:t>
                      </a: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AU" sz="1800" dirty="0">
                          <a:solidFill>
                            <a:schemeClr val="tx2"/>
                          </a:solidFill>
                        </a:rPr>
                        <a:t>A</a:t>
                      </a: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AU" sz="1800" dirty="0">
                          <a:solidFill>
                            <a:schemeClr val="tx2"/>
                          </a:solidFill>
                        </a:rPr>
                        <a:t>B</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AU" sz="1800" dirty="0">
                          <a:solidFill>
                            <a:schemeClr val="tx2"/>
                          </a:solidFill>
                        </a:rPr>
                        <a:t>C</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AU" sz="1800" dirty="0">
                          <a:solidFill>
                            <a:schemeClr val="tx2"/>
                          </a:solidFill>
                        </a:rPr>
                        <a:t>D</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AU" sz="1800" dirty="0">
                          <a:solidFill>
                            <a:schemeClr val="tx2"/>
                          </a:solidFill>
                        </a:rPr>
                        <a:t>E</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AU" sz="1800" dirty="0">
                          <a:solidFill>
                            <a:schemeClr val="tx2"/>
                          </a:solidFill>
                        </a:rPr>
                        <a:t>F</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AU" sz="1800" dirty="0">
                          <a:solidFill>
                            <a:schemeClr val="tx2"/>
                          </a:solidFill>
                        </a:rPr>
                        <a:t>G</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131800988"/>
                  </a:ext>
                </a:extLst>
              </a:tr>
              <a:tr h="201186">
                <a:tc>
                  <a:txBody>
                    <a:bodyPr/>
                    <a:lstStyle/>
                    <a:p>
                      <a:pPr algn="ctr"/>
                      <a:r>
                        <a:rPr lang="en-AU" sz="1800" dirty="0">
                          <a:solidFill>
                            <a:schemeClr val="tx2"/>
                          </a:solidFill>
                        </a:rPr>
                        <a:t>Frequency</a:t>
                      </a: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AU" sz="1800" dirty="0">
                          <a:solidFill>
                            <a:schemeClr val="tx2"/>
                          </a:solidFill>
                        </a:rPr>
                        <a:t>25</a:t>
                      </a: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AU" sz="1800" dirty="0">
                          <a:solidFill>
                            <a:schemeClr val="tx2"/>
                          </a:solidFill>
                        </a:rPr>
                        <a:t>12</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AU" sz="1800" dirty="0">
                          <a:solidFill>
                            <a:schemeClr val="tx2"/>
                          </a:solidFill>
                        </a:rPr>
                        <a:t>9</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AU" sz="1800" dirty="0">
                          <a:solidFill>
                            <a:schemeClr val="tx2"/>
                          </a:solidFill>
                        </a:rPr>
                        <a:t>4</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AU" sz="1800" dirty="0">
                          <a:solidFill>
                            <a:schemeClr val="tx2"/>
                          </a:solidFill>
                        </a:rPr>
                        <a:t>3</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AU" sz="1800" dirty="0">
                          <a:solidFill>
                            <a:schemeClr val="tx2"/>
                          </a:solidFill>
                        </a:rPr>
                        <a:t>2</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AU" sz="1800" dirty="0">
                          <a:solidFill>
                            <a:schemeClr val="tx2"/>
                          </a:solidFill>
                        </a:rPr>
                        <a:t>1</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660025810"/>
                  </a:ext>
                </a:extLst>
              </a:tr>
            </a:tbl>
          </a:graphicData>
        </a:graphic>
      </p:graphicFrame>
      <p:sp>
        <p:nvSpPr>
          <p:cNvPr id="5" name="Rectangle 4">
            <a:extLst>
              <a:ext uri="{FF2B5EF4-FFF2-40B4-BE49-F238E27FC236}">
                <a16:creationId xmlns:a16="http://schemas.microsoft.com/office/drawing/2014/main" id="{02A88D3D-F681-41DE-85DA-7E2AB1B0FBC2}"/>
              </a:ext>
            </a:extLst>
          </p:cNvPr>
          <p:cNvSpPr/>
          <p:nvPr/>
        </p:nvSpPr>
        <p:spPr>
          <a:xfrm>
            <a:off x="4375442" y="4094973"/>
            <a:ext cx="4418288" cy="646331"/>
          </a:xfrm>
          <a:prstGeom prst="rect">
            <a:avLst/>
          </a:prstGeom>
        </p:spPr>
        <p:txBody>
          <a:bodyPr wrap="square">
            <a:spAutoFit/>
          </a:bodyPr>
          <a:lstStyle/>
          <a:p>
            <a:pPr>
              <a:spcBef>
                <a:spcPts val="600"/>
              </a:spcBef>
            </a:pPr>
            <a:r>
              <a:rPr lang="en-AU" dirty="0">
                <a:solidFill>
                  <a:srgbClr val="C00000"/>
                </a:solidFill>
              </a:rPr>
              <a:t>Variable length codes must be chosen so text is uniquely decodable.</a:t>
            </a:r>
          </a:p>
        </p:txBody>
      </p:sp>
      <mc:AlternateContent xmlns:mc="http://schemas.openxmlformats.org/markup-compatibility/2006" xmlns:a14="http://schemas.microsoft.com/office/drawing/2010/main">
        <mc:Choice Requires="a14">
          <p:graphicFrame>
            <p:nvGraphicFramePr>
              <p:cNvPr id="6" name="Table 5">
                <a:extLst>
                  <a:ext uri="{FF2B5EF4-FFF2-40B4-BE49-F238E27FC236}">
                    <a16:creationId xmlns:a16="http://schemas.microsoft.com/office/drawing/2014/main" id="{36C29606-2777-4110-ACF4-23E0358EBA1A}"/>
                  </a:ext>
                </a:extLst>
              </p:cNvPr>
              <p:cNvGraphicFramePr>
                <a:graphicFrameLocks noGrp="1"/>
              </p:cNvGraphicFramePr>
              <p:nvPr/>
            </p:nvGraphicFramePr>
            <p:xfrm>
              <a:off x="424678" y="1771869"/>
              <a:ext cx="3950577" cy="2926080"/>
            </p:xfrm>
            <a:graphic>
              <a:graphicData uri="http://schemas.openxmlformats.org/drawingml/2006/table">
                <a:tbl>
                  <a:tblPr firstRow="1" bandRow="1">
                    <a:tableStyleId>{5940675A-B579-460E-94D1-54222C63F5DA}</a:tableStyleId>
                  </a:tblPr>
                  <a:tblGrid>
                    <a:gridCol w="1316859">
                      <a:extLst>
                        <a:ext uri="{9D8B030D-6E8A-4147-A177-3AD203B41FA5}">
                          <a16:colId xmlns:a16="http://schemas.microsoft.com/office/drawing/2014/main" val="3780293255"/>
                        </a:ext>
                      </a:extLst>
                    </a:gridCol>
                    <a:gridCol w="1316859">
                      <a:extLst>
                        <a:ext uri="{9D8B030D-6E8A-4147-A177-3AD203B41FA5}">
                          <a16:colId xmlns:a16="http://schemas.microsoft.com/office/drawing/2014/main" val="1249092765"/>
                        </a:ext>
                      </a:extLst>
                    </a:gridCol>
                    <a:gridCol w="1316859">
                      <a:extLst>
                        <a:ext uri="{9D8B030D-6E8A-4147-A177-3AD203B41FA5}">
                          <a16:colId xmlns:a16="http://schemas.microsoft.com/office/drawing/2014/main" val="210418506"/>
                        </a:ext>
                      </a:extLst>
                    </a:gridCol>
                  </a:tblGrid>
                  <a:tr h="281836">
                    <a:tc>
                      <a:txBody>
                        <a:bodyPr/>
                        <a:lstStyle/>
                        <a:p>
                          <a:pPr algn="ctr"/>
                          <a:r>
                            <a:rPr lang="en-AU" b="1" dirty="0">
                              <a:solidFill>
                                <a:schemeClr val="tx2"/>
                              </a:solidFill>
                            </a:rPr>
                            <a:t>Symbol</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b="1" dirty="0">
                              <a:solidFill>
                                <a:schemeClr val="tx2"/>
                              </a:solidFill>
                            </a:rPr>
                            <a:t>Codeword</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14:m>
                            <m:oMathPara xmlns:m="http://schemas.openxmlformats.org/officeDocument/2006/math">
                              <m:oMathParaPr>
                                <m:jc m:val="centerGroup"/>
                              </m:oMathParaPr>
                              <m:oMath xmlns:m="http://schemas.openxmlformats.org/officeDocument/2006/math">
                                <m:sSub>
                                  <m:sSubPr>
                                    <m:ctrlPr>
                                      <a:rPr lang="en-AU" b="1" i="1" smtClean="0">
                                        <a:solidFill>
                                          <a:schemeClr val="tx2"/>
                                        </a:solidFill>
                                        <a:latin typeface="Cambria Math" panose="02040503050406030204" pitchFamily="18" charset="0"/>
                                      </a:rPr>
                                    </m:ctrlPr>
                                  </m:sSubPr>
                                  <m:e>
                                    <m:r>
                                      <a:rPr lang="en-AU" b="1" i="1" smtClean="0">
                                        <a:solidFill>
                                          <a:schemeClr val="tx2"/>
                                        </a:solidFill>
                                        <a:latin typeface="Cambria Math" panose="02040503050406030204" pitchFamily="18" charset="0"/>
                                        <a:ea typeface="Cambria Math" panose="02040503050406030204" pitchFamily="18" charset="0"/>
                                      </a:rPr>
                                      <m:t>ℓ</m:t>
                                    </m:r>
                                  </m:e>
                                  <m:sub>
                                    <m:r>
                                      <a:rPr lang="en-AU" b="1" i="1" smtClean="0">
                                        <a:solidFill>
                                          <a:schemeClr val="tx2"/>
                                        </a:solidFill>
                                        <a:latin typeface="Cambria Math" panose="02040503050406030204" pitchFamily="18" charset="0"/>
                                      </a:rPr>
                                      <m:t>𝒊</m:t>
                                    </m:r>
                                  </m:sub>
                                </m:sSub>
                              </m:oMath>
                            </m:oMathPara>
                          </a14:m>
                          <a:endParaRPr lang="en-AU" b="1" dirty="0">
                            <a:solidFill>
                              <a:schemeClr val="tx2"/>
                            </a:solidFill>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33887554"/>
                      </a:ext>
                    </a:extLst>
                  </a:tr>
                  <a:tr h="281836">
                    <a:tc>
                      <a:txBody>
                        <a:bodyPr/>
                        <a:lstStyle/>
                        <a:p>
                          <a:pPr algn="ctr"/>
                          <a:r>
                            <a:rPr lang="en-AU" dirty="0">
                              <a:solidFill>
                                <a:schemeClr val="tx2"/>
                              </a:solidFill>
                            </a:rPr>
                            <a:t>a</a:t>
                          </a: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AU" dirty="0">
                              <a:solidFill>
                                <a:schemeClr val="tx2"/>
                              </a:solidFill>
                            </a:rPr>
                            <a:t>0</a:t>
                          </a: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AU" dirty="0">
                              <a:solidFill>
                                <a:schemeClr val="tx2"/>
                              </a:solidFill>
                            </a:rPr>
                            <a:t>1</a:t>
                          </a: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84917056"/>
                      </a:ext>
                    </a:extLst>
                  </a:tr>
                  <a:tr h="281836">
                    <a:tc>
                      <a:txBody>
                        <a:bodyPr/>
                        <a:lstStyle/>
                        <a:p>
                          <a:pPr algn="ctr"/>
                          <a:r>
                            <a:rPr lang="en-AU" dirty="0">
                              <a:solidFill>
                                <a:schemeClr val="tx2"/>
                              </a:solidFill>
                            </a:rPr>
                            <a:t>b</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AU" dirty="0">
                              <a:solidFill>
                                <a:schemeClr val="tx2"/>
                              </a:solidFill>
                            </a:rPr>
                            <a:t>1</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AU" dirty="0">
                              <a:solidFill>
                                <a:schemeClr val="tx2"/>
                              </a:solidFill>
                            </a:rPr>
                            <a:t>1</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607411889"/>
                      </a:ext>
                    </a:extLst>
                  </a:tr>
                  <a:tr h="281836">
                    <a:tc>
                      <a:txBody>
                        <a:bodyPr/>
                        <a:lstStyle/>
                        <a:p>
                          <a:pPr algn="ctr"/>
                          <a:r>
                            <a:rPr lang="en-AU" dirty="0">
                              <a:solidFill>
                                <a:schemeClr val="tx2"/>
                              </a:solidFill>
                            </a:rPr>
                            <a:t>c</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AU" dirty="0">
                              <a:solidFill>
                                <a:schemeClr val="tx2"/>
                              </a:solidFill>
                            </a:rPr>
                            <a:t>00</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AU" dirty="0">
                              <a:solidFill>
                                <a:schemeClr val="tx2"/>
                              </a:solidFill>
                            </a:rPr>
                            <a:t>2</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126431821"/>
                      </a:ext>
                    </a:extLst>
                  </a:tr>
                  <a:tr h="281836">
                    <a:tc>
                      <a:txBody>
                        <a:bodyPr/>
                        <a:lstStyle/>
                        <a:p>
                          <a:pPr algn="ctr"/>
                          <a:r>
                            <a:rPr lang="en-AU" dirty="0">
                              <a:solidFill>
                                <a:schemeClr val="tx2"/>
                              </a:solidFill>
                            </a:rPr>
                            <a:t>d</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AU" dirty="0">
                              <a:solidFill>
                                <a:schemeClr val="tx2"/>
                              </a:solidFill>
                            </a:rPr>
                            <a:t>01</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AU" dirty="0">
                              <a:solidFill>
                                <a:schemeClr val="tx2"/>
                              </a:solidFill>
                            </a:rPr>
                            <a:t>2</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278394595"/>
                      </a:ext>
                    </a:extLst>
                  </a:tr>
                  <a:tr h="281836">
                    <a:tc>
                      <a:txBody>
                        <a:bodyPr/>
                        <a:lstStyle/>
                        <a:p>
                          <a:pPr algn="ctr"/>
                          <a:r>
                            <a:rPr lang="en-AU" dirty="0">
                              <a:solidFill>
                                <a:schemeClr val="tx2"/>
                              </a:solidFill>
                            </a:rPr>
                            <a:t>e</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AU" dirty="0">
                              <a:solidFill>
                                <a:schemeClr val="tx2"/>
                              </a:solidFill>
                            </a:rPr>
                            <a:t>10</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AU" dirty="0">
                              <a:solidFill>
                                <a:schemeClr val="tx2"/>
                              </a:solidFill>
                            </a:rPr>
                            <a:t>2</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920791142"/>
                      </a:ext>
                    </a:extLst>
                  </a:tr>
                  <a:tr h="281836">
                    <a:tc>
                      <a:txBody>
                        <a:bodyPr/>
                        <a:lstStyle/>
                        <a:p>
                          <a:pPr algn="ctr"/>
                          <a:r>
                            <a:rPr lang="en-AU" dirty="0">
                              <a:solidFill>
                                <a:schemeClr val="tx2"/>
                              </a:solidFill>
                            </a:rPr>
                            <a:t>f</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AU" dirty="0">
                              <a:solidFill>
                                <a:schemeClr val="tx2"/>
                              </a:solidFill>
                            </a:rPr>
                            <a:t>11</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AU" dirty="0">
                              <a:solidFill>
                                <a:schemeClr val="tx2"/>
                              </a:solidFill>
                            </a:rPr>
                            <a:t>3</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872308536"/>
                      </a:ext>
                    </a:extLst>
                  </a:tr>
                  <a:tr h="281836">
                    <a:tc>
                      <a:txBody>
                        <a:bodyPr/>
                        <a:lstStyle/>
                        <a:p>
                          <a:pPr algn="ctr"/>
                          <a:r>
                            <a:rPr lang="en-AU" dirty="0">
                              <a:solidFill>
                                <a:schemeClr val="tx2"/>
                              </a:solidFill>
                            </a:rPr>
                            <a:t>g</a:t>
                          </a: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dirty="0">
                              <a:solidFill>
                                <a:schemeClr val="tx2"/>
                              </a:solidFill>
                            </a:rPr>
                            <a:t>110</a:t>
                          </a: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dirty="0">
                              <a:solidFill>
                                <a:schemeClr val="tx2"/>
                              </a:solidFill>
                            </a:rPr>
                            <a:t>3</a:t>
                          </a: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3441486"/>
                      </a:ext>
                    </a:extLst>
                  </a:tr>
                </a:tbl>
              </a:graphicData>
            </a:graphic>
          </p:graphicFrame>
        </mc:Choice>
        <mc:Fallback xmlns="">
          <p:graphicFrame>
            <p:nvGraphicFramePr>
              <p:cNvPr id="6" name="Table 5">
                <a:extLst>
                  <a:ext uri="{FF2B5EF4-FFF2-40B4-BE49-F238E27FC236}">
                    <a16:creationId xmlns:a16="http://schemas.microsoft.com/office/drawing/2014/main" id="{36C29606-2777-4110-ACF4-23E0358EBA1A}"/>
                  </a:ext>
                </a:extLst>
              </p:cNvPr>
              <p:cNvGraphicFramePr>
                <a:graphicFrameLocks noGrp="1"/>
              </p:cNvGraphicFramePr>
              <p:nvPr>
                <p:extLst>
                  <p:ext uri="{D42A27DB-BD31-4B8C-83A1-F6EECF244321}">
                    <p14:modId xmlns:p14="http://schemas.microsoft.com/office/powerpoint/2010/main" val="4040133429"/>
                  </p:ext>
                </p:extLst>
              </p:nvPr>
            </p:nvGraphicFramePr>
            <p:xfrm>
              <a:off x="424678" y="1771869"/>
              <a:ext cx="3950577" cy="2926080"/>
            </p:xfrm>
            <a:graphic>
              <a:graphicData uri="http://schemas.openxmlformats.org/drawingml/2006/table">
                <a:tbl>
                  <a:tblPr firstRow="1" bandRow="1">
                    <a:tableStyleId>{5940675A-B579-460E-94D1-54222C63F5DA}</a:tableStyleId>
                  </a:tblPr>
                  <a:tblGrid>
                    <a:gridCol w="1316859">
                      <a:extLst>
                        <a:ext uri="{9D8B030D-6E8A-4147-A177-3AD203B41FA5}">
                          <a16:colId xmlns:a16="http://schemas.microsoft.com/office/drawing/2014/main" val="3780293255"/>
                        </a:ext>
                      </a:extLst>
                    </a:gridCol>
                    <a:gridCol w="1316859">
                      <a:extLst>
                        <a:ext uri="{9D8B030D-6E8A-4147-A177-3AD203B41FA5}">
                          <a16:colId xmlns:a16="http://schemas.microsoft.com/office/drawing/2014/main" val="1249092765"/>
                        </a:ext>
                      </a:extLst>
                    </a:gridCol>
                    <a:gridCol w="1316859">
                      <a:extLst>
                        <a:ext uri="{9D8B030D-6E8A-4147-A177-3AD203B41FA5}">
                          <a16:colId xmlns:a16="http://schemas.microsoft.com/office/drawing/2014/main" val="210418506"/>
                        </a:ext>
                      </a:extLst>
                    </a:gridCol>
                  </a:tblGrid>
                  <a:tr h="365760">
                    <a:tc>
                      <a:txBody>
                        <a:bodyPr/>
                        <a:lstStyle/>
                        <a:p>
                          <a:pPr algn="ctr"/>
                          <a:r>
                            <a:rPr lang="en-AU" b="1" dirty="0">
                              <a:solidFill>
                                <a:schemeClr val="tx2"/>
                              </a:solidFill>
                            </a:rPr>
                            <a:t>Symbol</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b="1" dirty="0">
                              <a:solidFill>
                                <a:schemeClr val="tx2"/>
                              </a:solidFill>
                            </a:rPr>
                            <a:t>Codeword</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
                          <a:stretch>
                            <a:fillRect l="-200463" t="-8333" r="-463" b="-728333"/>
                          </a:stretch>
                        </a:blipFill>
                      </a:tcPr>
                    </a:tc>
                    <a:extLst>
                      <a:ext uri="{0D108BD9-81ED-4DB2-BD59-A6C34878D82A}">
                        <a16:rowId xmlns:a16="http://schemas.microsoft.com/office/drawing/2014/main" val="2533887554"/>
                      </a:ext>
                    </a:extLst>
                  </a:tr>
                  <a:tr h="365760">
                    <a:tc>
                      <a:txBody>
                        <a:bodyPr/>
                        <a:lstStyle/>
                        <a:p>
                          <a:pPr algn="ctr"/>
                          <a:r>
                            <a:rPr lang="en-AU" dirty="0">
                              <a:solidFill>
                                <a:schemeClr val="tx2"/>
                              </a:solidFill>
                            </a:rPr>
                            <a:t>a</a:t>
                          </a: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AU" dirty="0">
                              <a:solidFill>
                                <a:schemeClr val="tx2"/>
                              </a:solidFill>
                            </a:rPr>
                            <a:t>0</a:t>
                          </a: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AU" dirty="0">
                              <a:solidFill>
                                <a:schemeClr val="tx2"/>
                              </a:solidFill>
                            </a:rPr>
                            <a:t>1</a:t>
                          </a: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84917056"/>
                      </a:ext>
                    </a:extLst>
                  </a:tr>
                  <a:tr h="365760">
                    <a:tc>
                      <a:txBody>
                        <a:bodyPr/>
                        <a:lstStyle/>
                        <a:p>
                          <a:pPr algn="ctr"/>
                          <a:r>
                            <a:rPr lang="en-AU" dirty="0">
                              <a:solidFill>
                                <a:schemeClr val="tx2"/>
                              </a:solidFill>
                            </a:rPr>
                            <a:t>b</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AU" dirty="0">
                              <a:solidFill>
                                <a:schemeClr val="tx2"/>
                              </a:solidFill>
                            </a:rPr>
                            <a:t>1</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AU" dirty="0">
                              <a:solidFill>
                                <a:schemeClr val="tx2"/>
                              </a:solidFill>
                            </a:rPr>
                            <a:t>1</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607411889"/>
                      </a:ext>
                    </a:extLst>
                  </a:tr>
                  <a:tr h="365760">
                    <a:tc>
                      <a:txBody>
                        <a:bodyPr/>
                        <a:lstStyle/>
                        <a:p>
                          <a:pPr algn="ctr"/>
                          <a:r>
                            <a:rPr lang="en-AU" dirty="0">
                              <a:solidFill>
                                <a:schemeClr val="tx2"/>
                              </a:solidFill>
                            </a:rPr>
                            <a:t>c</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AU" dirty="0">
                              <a:solidFill>
                                <a:schemeClr val="tx2"/>
                              </a:solidFill>
                            </a:rPr>
                            <a:t>00</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AU" dirty="0">
                              <a:solidFill>
                                <a:schemeClr val="tx2"/>
                              </a:solidFill>
                            </a:rPr>
                            <a:t>2</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126431821"/>
                      </a:ext>
                    </a:extLst>
                  </a:tr>
                  <a:tr h="365760">
                    <a:tc>
                      <a:txBody>
                        <a:bodyPr/>
                        <a:lstStyle/>
                        <a:p>
                          <a:pPr algn="ctr"/>
                          <a:r>
                            <a:rPr lang="en-AU" dirty="0">
                              <a:solidFill>
                                <a:schemeClr val="tx2"/>
                              </a:solidFill>
                            </a:rPr>
                            <a:t>d</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AU" dirty="0">
                              <a:solidFill>
                                <a:schemeClr val="tx2"/>
                              </a:solidFill>
                            </a:rPr>
                            <a:t>01</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AU" dirty="0">
                              <a:solidFill>
                                <a:schemeClr val="tx2"/>
                              </a:solidFill>
                            </a:rPr>
                            <a:t>2</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278394595"/>
                      </a:ext>
                    </a:extLst>
                  </a:tr>
                  <a:tr h="365760">
                    <a:tc>
                      <a:txBody>
                        <a:bodyPr/>
                        <a:lstStyle/>
                        <a:p>
                          <a:pPr algn="ctr"/>
                          <a:r>
                            <a:rPr lang="en-AU" dirty="0">
                              <a:solidFill>
                                <a:schemeClr val="tx2"/>
                              </a:solidFill>
                            </a:rPr>
                            <a:t>e</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AU" dirty="0">
                              <a:solidFill>
                                <a:schemeClr val="tx2"/>
                              </a:solidFill>
                            </a:rPr>
                            <a:t>10</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AU" dirty="0">
                              <a:solidFill>
                                <a:schemeClr val="tx2"/>
                              </a:solidFill>
                            </a:rPr>
                            <a:t>2</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920791142"/>
                      </a:ext>
                    </a:extLst>
                  </a:tr>
                  <a:tr h="365760">
                    <a:tc>
                      <a:txBody>
                        <a:bodyPr/>
                        <a:lstStyle/>
                        <a:p>
                          <a:pPr algn="ctr"/>
                          <a:r>
                            <a:rPr lang="en-AU" dirty="0">
                              <a:solidFill>
                                <a:schemeClr val="tx2"/>
                              </a:solidFill>
                            </a:rPr>
                            <a:t>f</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AU" dirty="0">
                              <a:solidFill>
                                <a:schemeClr val="tx2"/>
                              </a:solidFill>
                            </a:rPr>
                            <a:t>11</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AU" dirty="0">
                              <a:solidFill>
                                <a:schemeClr val="tx2"/>
                              </a:solidFill>
                            </a:rPr>
                            <a:t>3</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872308536"/>
                      </a:ext>
                    </a:extLst>
                  </a:tr>
                  <a:tr h="365760">
                    <a:tc>
                      <a:txBody>
                        <a:bodyPr/>
                        <a:lstStyle/>
                        <a:p>
                          <a:pPr algn="ctr"/>
                          <a:r>
                            <a:rPr lang="en-AU" dirty="0">
                              <a:solidFill>
                                <a:schemeClr val="tx2"/>
                              </a:solidFill>
                            </a:rPr>
                            <a:t>g</a:t>
                          </a: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dirty="0">
                              <a:solidFill>
                                <a:schemeClr val="tx2"/>
                              </a:solidFill>
                            </a:rPr>
                            <a:t>110</a:t>
                          </a: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dirty="0">
                              <a:solidFill>
                                <a:schemeClr val="tx2"/>
                              </a:solidFill>
                            </a:rPr>
                            <a:t>3</a:t>
                          </a: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3441486"/>
                      </a:ext>
                    </a:extLst>
                  </a:tr>
                </a:tbl>
              </a:graphicData>
            </a:graphic>
          </p:graphicFrame>
        </mc:Fallback>
      </mc:AlternateContent>
      <p:sp>
        <p:nvSpPr>
          <p:cNvPr id="7" name="Rectangle 6">
            <a:extLst>
              <a:ext uri="{FF2B5EF4-FFF2-40B4-BE49-F238E27FC236}">
                <a16:creationId xmlns:a16="http://schemas.microsoft.com/office/drawing/2014/main" id="{E6F096CF-070C-487D-A8F0-E0538ADCDE9B}"/>
              </a:ext>
            </a:extLst>
          </p:cNvPr>
          <p:cNvSpPr/>
          <p:nvPr/>
        </p:nvSpPr>
        <p:spPr>
          <a:xfrm>
            <a:off x="4375255" y="3697828"/>
            <a:ext cx="4292137" cy="400110"/>
          </a:xfrm>
          <a:prstGeom prst="rect">
            <a:avLst/>
          </a:prstGeom>
        </p:spPr>
        <p:txBody>
          <a:bodyPr wrap="none">
            <a:spAutoFit/>
          </a:bodyPr>
          <a:lstStyle/>
          <a:p>
            <a:r>
              <a:rPr lang="en-AU" sz="2000" dirty="0">
                <a:solidFill>
                  <a:schemeClr val="tx2"/>
                </a:solidFill>
              </a:rPr>
              <a:t>Decode: 0010100010000111001011</a:t>
            </a:r>
          </a:p>
        </p:txBody>
      </p:sp>
      <p:sp>
        <p:nvSpPr>
          <p:cNvPr id="8" name="Slide Number Placeholder 7">
            <a:extLst>
              <a:ext uri="{FF2B5EF4-FFF2-40B4-BE49-F238E27FC236}">
                <a16:creationId xmlns:a16="http://schemas.microsoft.com/office/drawing/2014/main" id="{0FF55F6D-20CD-2540-9F6B-79143A45D8E9}"/>
              </a:ext>
            </a:extLst>
          </p:cNvPr>
          <p:cNvSpPr>
            <a:spLocks noGrp="1"/>
          </p:cNvSpPr>
          <p:nvPr>
            <p:ph type="sldNum" sz="quarter" idx="12"/>
          </p:nvPr>
        </p:nvSpPr>
        <p:spPr/>
        <p:txBody>
          <a:bodyPr/>
          <a:lstStyle/>
          <a:p>
            <a:fld id="{66B7A6BE-7A3D-1C4F-BEDA-C5431FB9FC0F}" type="slidenum">
              <a:rPr lang="en-US" smtClean="0"/>
              <a:pPr/>
              <a:t>94</a:t>
            </a:fld>
            <a:endParaRPr lang="en-US" dirty="0"/>
          </a:p>
        </p:txBody>
      </p:sp>
    </p:spTree>
    <p:extLst>
      <p:ext uri="{BB962C8B-B14F-4D97-AF65-F5344CB8AC3E}">
        <p14:creationId xmlns:p14="http://schemas.microsoft.com/office/powerpoint/2010/main" val="53245807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DA051F3-2441-4FC2-A508-6516B8EFFFC3}"/>
              </a:ext>
            </a:extLst>
          </p:cNvPr>
          <p:cNvSpPr>
            <a:spLocks noGrp="1"/>
          </p:cNvSpPr>
          <p:nvPr>
            <p:ph idx="1"/>
          </p:nvPr>
        </p:nvSpPr>
        <p:spPr/>
        <p:txBody>
          <a:bodyPr/>
          <a:lstStyle/>
          <a:p>
            <a:pPr marL="0" indent="0">
              <a:lnSpc>
                <a:spcPct val="100000"/>
              </a:lnSpc>
              <a:buNone/>
            </a:pPr>
            <a:r>
              <a:rPr lang="en-AU" b="1" dirty="0"/>
              <a:t>Prefix Codes: </a:t>
            </a:r>
            <a:r>
              <a:rPr lang="en-AU" dirty="0"/>
              <a:t>Variable length codewords where no codeword is a prefix of any other codeword. Prefix codes are uniquely decodable.</a:t>
            </a:r>
          </a:p>
        </p:txBody>
      </p:sp>
      <p:sp>
        <p:nvSpPr>
          <p:cNvPr id="3" name="Title 2">
            <a:extLst>
              <a:ext uri="{FF2B5EF4-FFF2-40B4-BE49-F238E27FC236}">
                <a16:creationId xmlns:a16="http://schemas.microsoft.com/office/drawing/2014/main" id="{1F115D27-63C6-4AE2-B8D2-DC91DEB600E3}"/>
              </a:ext>
            </a:extLst>
          </p:cNvPr>
          <p:cNvSpPr>
            <a:spLocks noGrp="1"/>
          </p:cNvSpPr>
          <p:nvPr>
            <p:ph type="title"/>
          </p:nvPr>
        </p:nvSpPr>
        <p:spPr/>
        <p:txBody>
          <a:bodyPr>
            <a:normAutofit fontScale="90000"/>
          </a:bodyPr>
          <a:lstStyle/>
          <a:p>
            <a:r>
              <a:rPr lang="en-AU" dirty="0"/>
              <a:t>Variable Length Codes – Prefix Codes</a:t>
            </a:r>
          </a:p>
        </p:txBody>
      </p:sp>
      <mc:AlternateContent xmlns:mc="http://schemas.openxmlformats.org/markup-compatibility/2006" xmlns:a14="http://schemas.microsoft.com/office/drawing/2010/main">
        <mc:Choice Requires="a14">
          <p:graphicFrame>
            <p:nvGraphicFramePr>
              <p:cNvPr id="4" name="Table 3">
                <a:extLst>
                  <a:ext uri="{FF2B5EF4-FFF2-40B4-BE49-F238E27FC236}">
                    <a16:creationId xmlns:a16="http://schemas.microsoft.com/office/drawing/2014/main" id="{9D3EA860-15E1-4F42-8D73-CA6282AB4A2A}"/>
                  </a:ext>
                </a:extLst>
              </p:cNvPr>
              <p:cNvGraphicFramePr>
                <a:graphicFrameLocks noGrp="1"/>
              </p:cNvGraphicFramePr>
              <p:nvPr/>
            </p:nvGraphicFramePr>
            <p:xfrm>
              <a:off x="4273988" y="2157905"/>
              <a:ext cx="4475874" cy="2377440"/>
            </p:xfrm>
            <a:graphic>
              <a:graphicData uri="http://schemas.openxmlformats.org/drawingml/2006/table">
                <a:tbl>
                  <a:tblPr firstRow="1" bandRow="1">
                    <a:tableStyleId>{5940675A-B579-460E-94D1-54222C63F5DA}</a:tableStyleId>
                  </a:tblPr>
                  <a:tblGrid>
                    <a:gridCol w="1491958">
                      <a:extLst>
                        <a:ext uri="{9D8B030D-6E8A-4147-A177-3AD203B41FA5}">
                          <a16:colId xmlns:a16="http://schemas.microsoft.com/office/drawing/2014/main" val="4149529130"/>
                        </a:ext>
                      </a:extLst>
                    </a:gridCol>
                    <a:gridCol w="1491958">
                      <a:extLst>
                        <a:ext uri="{9D8B030D-6E8A-4147-A177-3AD203B41FA5}">
                          <a16:colId xmlns:a16="http://schemas.microsoft.com/office/drawing/2014/main" val="3129016732"/>
                        </a:ext>
                      </a:extLst>
                    </a:gridCol>
                    <a:gridCol w="1491958">
                      <a:extLst>
                        <a:ext uri="{9D8B030D-6E8A-4147-A177-3AD203B41FA5}">
                          <a16:colId xmlns:a16="http://schemas.microsoft.com/office/drawing/2014/main" val="1345766593"/>
                        </a:ext>
                      </a:extLst>
                    </a:gridCol>
                  </a:tblGrid>
                  <a:tr h="281836">
                    <a:tc>
                      <a:txBody>
                        <a:bodyPr/>
                        <a:lstStyle/>
                        <a:p>
                          <a:pPr algn="ctr"/>
                          <a:r>
                            <a:rPr lang="en-AU" sz="2000" b="1" dirty="0">
                              <a:solidFill>
                                <a:schemeClr val="tx2"/>
                              </a:solidFill>
                            </a:rPr>
                            <a:t>Symbol</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b="1" dirty="0">
                              <a:solidFill>
                                <a:schemeClr val="tx2"/>
                              </a:solidFill>
                            </a:rPr>
                            <a:t>Codeword</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14:m>
                            <m:oMathPara xmlns:m="http://schemas.openxmlformats.org/officeDocument/2006/math">
                              <m:oMathParaPr>
                                <m:jc m:val="centerGroup"/>
                              </m:oMathParaPr>
                              <m:oMath xmlns:m="http://schemas.openxmlformats.org/officeDocument/2006/math">
                                <m:sSub>
                                  <m:sSubPr>
                                    <m:ctrlPr>
                                      <a:rPr lang="en-AU" sz="2000" b="1" i="1" smtClean="0">
                                        <a:solidFill>
                                          <a:schemeClr val="tx2"/>
                                        </a:solidFill>
                                        <a:latin typeface="Cambria Math" panose="02040503050406030204" pitchFamily="18" charset="0"/>
                                      </a:rPr>
                                    </m:ctrlPr>
                                  </m:sSubPr>
                                  <m:e>
                                    <m:r>
                                      <a:rPr lang="en-AU" sz="2000" b="1" i="1" smtClean="0">
                                        <a:solidFill>
                                          <a:schemeClr val="tx2"/>
                                        </a:solidFill>
                                        <a:latin typeface="Cambria Math" panose="02040503050406030204" pitchFamily="18" charset="0"/>
                                        <a:ea typeface="Cambria Math" panose="02040503050406030204" pitchFamily="18" charset="0"/>
                                      </a:rPr>
                                      <m:t>ℓ</m:t>
                                    </m:r>
                                  </m:e>
                                  <m:sub>
                                    <m:r>
                                      <a:rPr lang="en-AU" sz="2000" b="1" i="1" smtClean="0">
                                        <a:solidFill>
                                          <a:schemeClr val="tx2"/>
                                        </a:solidFill>
                                        <a:latin typeface="Cambria Math" panose="02040503050406030204" pitchFamily="18" charset="0"/>
                                      </a:rPr>
                                      <m:t>𝒊</m:t>
                                    </m:r>
                                  </m:sub>
                                </m:sSub>
                              </m:oMath>
                            </m:oMathPara>
                          </a14:m>
                          <a:endParaRPr lang="en-AU" sz="2000" b="1" dirty="0">
                            <a:solidFill>
                              <a:schemeClr val="tx2"/>
                            </a:solidFill>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57760901"/>
                      </a:ext>
                    </a:extLst>
                  </a:tr>
                  <a:tr h="281836">
                    <a:tc>
                      <a:txBody>
                        <a:bodyPr/>
                        <a:lstStyle/>
                        <a:p>
                          <a:pPr algn="ctr"/>
                          <a:r>
                            <a:rPr lang="en-AU" sz="2000" dirty="0">
                              <a:solidFill>
                                <a:schemeClr val="tx2"/>
                              </a:solidFill>
                            </a:rPr>
                            <a:t>a</a:t>
                          </a: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AU" sz="2000" dirty="0">
                              <a:solidFill>
                                <a:schemeClr val="tx2"/>
                              </a:solidFill>
                            </a:rPr>
                            <a:t>0</a:t>
                          </a: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AU" sz="2000" dirty="0">
                              <a:solidFill>
                                <a:schemeClr val="tx2"/>
                              </a:solidFill>
                            </a:rPr>
                            <a:t>1</a:t>
                          </a: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62579039"/>
                      </a:ext>
                    </a:extLst>
                  </a:tr>
                  <a:tr h="281836">
                    <a:tc>
                      <a:txBody>
                        <a:bodyPr/>
                        <a:lstStyle/>
                        <a:p>
                          <a:pPr algn="ctr"/>
                          <a:r>
                            <a:rPr lang="en-AU" sz="2000" dirty="0">
                              <a:solidFill>
                                <a:schemeClr val="tx2"/>
                              </a:solidFill>
                            </a:rPr>
                            <a:t>b</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AU" sz="2000" dirty="0">
                              <a:solidFill>
                                <a:schemeClr val="tx2"/>
                              </a:solidFill>
                            </a:rPr>
                            <a:t>100</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AU" sz="2000" dirty="0">
                              <a:solidFill>
                                <a:schemeClr val="tx2"/>
                              </a:solidFill>
                            </a:rPr>
                            <a:t>3</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008828560"/>
                      </a:ext>
                    </a:extLst>
                  </a:tr>
                  <a:tr h="281836">
                    <a:tc>
                      <a:txBody>
                        <a:bodyPr/>
                        <a:lstStyle/>
                        <a:p>
                          <a:pPr algn="ctr"/>
                          <a:r>
                            <a:rPr lang="en-AU" sz="2000" dirty="0">
                              <a:solidFill>
                                <a:schemeClr val="tx2"/>
                              </a:solidFill>
                            </a:rPr>
                            <a:t>c</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AU" sz="2000" dirty="0">
                              <a:solidFill>
                                <a:schemeClr val="tx2"/>
                              </a:solidFill>
                            </a:rPr>
                            <a:t>110</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AU" sz="2000" dirty="0">
                              <a:solidFill>
                                <a:schemeClr val="tx2"/>
                              </a:solidFill>
                            </a:rPr>
                            <a:t>3</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01259730"/>
                      </a:ext>
                    </a:extLst>
                  </a:tr>
                  <a:tr h="281836">
                    <a:tc>
                      <a:txBody>
                        <a:bodyPr/>
                        <a:lstStyle/>
                        <a:p>
                          <a:pPr algn="ctr"/>
                          <a:r>
                            <a:rPr lang="en-AU" sz="2000" dirty="0">
                              <a:solidFill>
                                <a:schemeClr val="tx2"/>
                              </a:solidFill>
                            </a:rPr>
                            <a:t>d</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AU" sz="2000" dirty="0">
                              <a:solidFill>
                                <a:schemeClr val="tx2"/>
                              </a:solidFill>
                            </a:rPr>
                            <a:t>111</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AU" sz="2000" dirty="0">
                              <a:solidFill>
                                <a:schemeClr val="tx2"/>
                              </a:solidFill>
                            </a:rPr>
                            <a:t>3</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581310125"/>
                      </a:ext>
                    </a:extLst>
                  </a:tr>
                  <a:tr h="281836">
                    <a:tc>
                      <a:txBody>
                        <a:bodyPr/>
                        <a:lstStyle/>
                        <a:p>
                          <a:pPr algn="ctr"/>
                          <a:r>
                            <a:rPr lang="en-AU" sz="2000" dirty="0">
                              <a:solidFill>
                                <a:schemeClr val="tx2"/>
                              </a:solidFill>
                            </a:rPr>
                            <a:t>e</a:t>
                          </a: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1010</a:t>
                          </a: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4</a:t>
                          </a: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59645396"/>
                      </a:ext>
                    </a:extLst>
                  </a:tr>
                </a:tbl>
              </a:graphicData>
            </a:graphic>
          </p:graphicFrame>
        </mc:Choice>
        <mc:Fallback xmlns="">
          <p:graphicFrame>
            <p:nvGraphicFramePr>
              <p:cNvPr id="4" name="Table 3">
                <a:extLst>
                  <a:ext uri="{FF2B5EF4-FFF2-40B4-BE49-F238E27FC236}">
                    <a16:creationId xmlns:a16="http://schemas.microsoft.com/office/drawing/2014/main" id="{9D3EA860-15E1-4F42-8D73-CA6282AB4A2A}"/>
                  </a:ext>
                </a:extLst>
              </p:cNvPr>
              <p:cNvGraphicFramePr>
                <a:graphicFrameLocks noGrp="1"/>
              </p:cNvGraphicFramePr>
              <p:nvPr>
                <p:extLst>
                  <p:ext uri="{D42A27DB-BD31-4B8C-83A1-F6EECF244321}">
                    <p14:modId xmlns:p14="http://schemas.microsoft.com/office/powerpoint/2010/main" val="3463300216"/>
                  </p:ext>
                </p:extLst>
              </p:nvPr>
            </p:nvGraphicFramePr>
            <p:xfrm>
              <a:off x="4273988" y="2157905"/>
              <a:ext cx="4475874" cy="2377440"/>
            </p:xfrm>
            <a:graphic>
              <a:graphicData uri="http://schemas.openxmlformats.org/drawingml/2006/table">
                <a:tbl>
                  <a:tblPr firstRow="1" bandRow="1">
                    <a:tableStyleId>{5940675A-B579-460E-94D1-54222C63F5DA}</a:tableStyleId>
                  </a:tblPr>
                  <a:tblGrid>
                    <a:gridCol w="1491958">
                      <a:extLst>
                        <a:ext uri="{9D8B030D-6E8A-4147-A177-3AD203B41FA5}">
                          <a16:colId xmlns:a16="http://schemas.microsoft.com/office/drawing/2014/main" val="4149529130"/>
                        </a:ext>
                      </a:extLst>
                    </a:gridCol>
                    <a:gridCol w="1491958">
                      <a:extLst>
                        <a:ext uri="{9D8B030D-6E8A-4147-A177-3AD203B41FA5}">
                          <a16:colId xmlns:a16="http://schemas.microsoft.com/office/drawing/2014/main" val="3129016732"/>
                        </a:ext>
                      </a:extLst>
                    </a:gridCol>
                    <a:gridCol w="1491958">
                      <a:extLst>
                        <a:ext uri="{9D8B030D-6E8A-4147-A177-3AD203B41FA5}">
                          <a16:colId xmlns:a16="http://schemas.microsoft.com/office/drawing/2014/main" val="1345766593"/>
                        </a:ext>
                      </a:extLst>
                    </a:gridCol>
                  </a:tblGrid>
                  <a:tr h="396240">
                    <a:tc>
                      <a:txBody>
                        <a:bodyPr/>
                        <a:lstStyle/>
                        <a:p>
                          <a:pPr algn="ctr"/>
                          <a:r>
                            <a:rPr lang="en-AU" sz="2000" b="1" dirty="0">
                              <a:solidFill>
                                <a:schemeClr val="tx2"/>
                              </a:solidFill>
                            </a:rPr>
                            <a:t>Symbol</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b="1" dirty="0">
                              <a:solidFill>
                                <a:schemeClr val="tx2"/>
                              </a:solidFill>
                            </a:rPr>
                            <a:t>Codeword</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
                          <a:stretch>
                            <a:fillRect l="-200000" t="-6154" r="-408" b="-530769"/>
                          </a:stretch>
                        </a:blipFill>
                      </a:tcPr>
                    </a:tc>
                    <a:extLst>
                      <a:ext uri="{0D108BD9-81ED-4DB2-BD59-A6C34878D82A}">
                        <a16:rowId xmlns:a16="http://schemas.microsoft.com/office/drawing/2014/main" val="1357760901"/>
                      </a:ext>
                    </a:extLst>
                  </a:tr>
                  <a:tr h="396240">
                    <a:tc>
                      <a:txBody>
                        <a:bodyPr/>
                        <a:lstStyle/>
                        <a:p>
                          <a:pPr algn="ctr"/>
                          <a:r>
                            <a:rPr lang="en-AU" sz="2000" dirty="0">
                              <a:solidFill>
                                <a:schemeClr val="tx2"/>
                              </a:solidFill>
                            </a:rPr>
                            <a:t>a</a:t>
                          </a: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AU" sz="2000" dirty="0">
                              <a:solidFill>
                                <a:schemeClr val="tx2"/>
                              </a:solidFill>
                            </a:rPr>
                            <a:t>0</a:t>
                          </a: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AU" sz="2000" dirty="0">
                              <a:solidFill>
                                <a:schemeClr val="tx2"/>
                              </a:solidFill>
                            </a:rPr>
                            <a:t>1</a:t>
                          </a: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62579039"/>
                      </a:ext>
                    </a:extLst>
                  </a:tr>
                  <a:tr h="396240">
                    <a:tc>
                      <a:txBody>
                        <a:bodyPr/>
                        <a:lstStyle/>
                        <a:p>
                          <a:pPr algn="ctr"/>
                          <a:r>
                            <a:rPr lang="en-AU" sz="2000" dirty="0">
                              <a:solidFill>
                                <a:schemeClr val="tx2"/>
                              </a:solidFill>
                            </a:rPr>
                            <a:t>b</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AU" sz="2000" dirty="0">
                              <a:solidFill>
                                <a:schemeClr val="tx2"/>
                              </a:solidFill>
                            </a:rPr>
                            <a:t>100</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AU" sz="2000" dirty="0">
                              <a:solidFill>
                                <a:schemeClr val="tx2"/>
                              </a:solidFill>
                            </a:rPr>
                            <a:t>3</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008828560"/>
                      </a:ext>
                    </a:extLst>
                  </a:tr>
                  <a:tr h="396240">
                    <a:tc>
                      <a:txBody>
                        <a:bodyPr/>
                        <a:lstStyle/>
                        <a:p>
                          <a:pPr algn="ctr"/>
                          <a:r>
                            <a:rPr lang="en-AU" sz="2000" dirty="0">
                              <a:solidFill>
                                <a:schemeClr val="tx2"/>
                              </a:solidFill>
                            </a:rPr>
                            <a:t>c</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AU" sz="2000" dirty="0">
                              <a:solidFill>
                                <a:schemeClr val="tx2"/>
                              </a:solidFill>
                            </a:rPr>
                            <a:t>110</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AU" sz="2000" dirty="0">
                              <a:solidFill>
                                <a:schemeClr val="tx2"/>
                              </a:solidFill>
                            </a:rPr>
                            <a:t>3</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01259730"/>
                      </a:ext>
                    </a:extLst>
                  </a:tr>
                  <a:tr h="396240">
                    <a:tc>
                      <a:txBody>
                        <a:bodyPr/>
                        <a:lstStyle/>
                        <a:p>
                          <a:pPr algn="ctr"/>
                          <a:r>
                            <a:rPr lang="en-AU" sz="2000" dirty="0">
                              <a:solidFill>
                                <a:schemeClr val="tx2"/>
                              </a:solidFill>
                            </a:rPr>
                            <a:t>d</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AU" sz="2000" dirty="0">
                              <a:solidFill>
                                <a:schemeClr val="tx2"/>
                              </a:solidFill>
                            </a:rPr>
                            <a:t>111</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AU" sz="2000" dirty="0">
                              <a:solidFill>
                                <a:schemeClr val="tx2"/>
                              </a:solidFill>
                            </a:rPr>
                            <a:t>3</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581310125"/>
                      </a:ext>
                    </a:extLst>
                  </a:tr>
                  <a:tr h="396240">
                    <a:tc>
                      <a:txBody>
                        <a:bodyPr/>
                        <a:lstStyle/>
                        <a:p>
                          <a:pPr algn="ctr"/>
                          <a:r>
                            <a:rPr lang="en-AU" sz="2000" dirty="0">
                              <a:solidFill>
                                <a:schemeClr val="tx2"/>
                              </a:solidFill>
                            </a:rPr>
                            <a:t>e</a:t>
                          </a: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1010</a:t>
                          </a: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4</a:t>
                          </a: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59645396"/>
                      </a:ext>
                    </a:extLst>
                  </a:tr>
                </a:tbl>
              </a:graphicData>
            </a:graphic>
          </p:graphicFrame>
        </mc:Fallback>
      </mc:AlternateContent>
      <p:sp>
        <p:nvSpPr>
          <p:cNvPr id="5" name="Slide Number Placeholder 4">
            <a:extLst>
              <a:ext uri="{FF2B5EF4-FFF2-40B4-BE49-F238E27FC236}">
                <a16:creationId xmlns:a16="http://schemas.microsoft.com/office/drawing/2014/main" id="{1FE4606C-84E5-A84E-A390-B5681BBFB0D9}"/>
              </a:ext>
            </a:extLst>
          </p:cNvPr>
          <p:cNvSpPr>
            <a:spLocks noGrp="1"/>
          </p:cNvSpPr>
          <p:nvPr>
            <p:ph type="sldNum" sz="quarter" idx="12"/>
          </p:nvPr>
        </p:nvSpPr>
        <p:spPr/>
        <p:txBody>
          <a:bodyPr/>
          <a:lstStyle/>
          <a:p>
            <a:fld id="{66B7A6BE-7A3D-1C4F-BEDA-C5431FB9FC0F}" type="slidenum">
              <a:rPr lang="en-US" smtClean="0"/>
              <a:pPr/>
              <a:t>95</a:t>
            </a:fld>
            <a:endParaRPr lang="en-US" dirty="0"/>
          </a:p>
        </p:txBody>
      </p:sp>
    </p:spTree>
    <p:extLst>
      <p:ext uri="{BB962C8B-B14F-4D97-AF65-F5344CB8AC3E}">
        <p14:creationId xmlns:p14="http://schemas.microsoft.com/office/powerpoint/2010/main" val="45109817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430ABA2-834A-4F5F-AC2C-450A54F320DF}"/>
              </a:ext>
            </a:extLst>
          </p:cNvPr>
          <p:cNvSpPr>
            <a:spLocks noGrp="1"/>
          </p:cNvSpPr>
          <p:nvPr>
            <p:ph idx="1"/>
          </p:nvPr>
        </p:nvSpPr>
        <p:spPr/>
        <p:txBody>
          <a:bodyPr/>
          <a:lstStyle/>
          <a:p>
            <a:pPr marL="0" indent="0">
              <a:lnSpc>
                <a:spcPct val="100000"/>
              </a:lnSpc>
              <a:spcBef>
                <a:spcPts val="3000"/>
              </a:spcBef>
              <a:buNone/>
            </a:pPr>
            <a:r>
              <a:rPr lang="en-AU" sz="2800" dirty="0">
                <a:solidFill>
                  <a:srgbClr val="C00000"/>
                </a:solidFill>
              </a:rPr>
              <a:t>Huffman Algorithm </a:t>
            </a:r>
            <a:r>
              <a:rPr lang="en-AU" sz="2800" dirty="0"/>
              <a:t>generates prefix codes that are optimal in the average number of bits per symbol.</a:t>
            </a:r>
          </a:p>
          <a:p>
            <a:pPr>
              <a:lnSpc>
                <a:spcPct val="100000"/>
              </a:lnSpc>
              <a:spcBef>
                <a:spcPts val="3000"/>
              </a:spcBef>
            </a:pPr>
            <a:r>
              <a:rPr lang="en-AU" sz="2800" b="1" dirty="0"/>
              <a:t>Idea: </a:t>
            </a:r>
            <a:r>
              <a:rPr lang="en-AU" sz="2800" dirty="0"/>
              <a:t>Build prefix tree bottom up. Read the codes from this prefix tree.</a:t>
            </a:r>
          </a:p>
        </p:txBody>
      </p:sp>
      <p:sp>
        <p:nvSpPr>
          <p:cNvPr id="3" name="Title 2">
            <a:extLst>
              <a:ext uri="{FF2B5EF4-FFF2-40B4-BE49-F238E27FC236}">
                <a16:creationId xmlns:a16="http://schemas.microsoft.com/office/drawing/2014/main" id="{346DEC74-0A6A-491C-B2B0-C56F37017C18}"/>
              </a:ext>
            </a:extLst>
          </p:cNvPr>
          <p:cNvSpPr>
            <a:spLocks noGrp="1"/>
          </p:cNvSpPr>
          <p:nvPr>
            <p:ph type="title"/>
          </p:nvPr>
        </p:nvSpPr>
        <p:spPr/>
        <p:txBody>
          <a:bodyPr/>
          <a:lstStyle/>
          <a:p>
            <a:r>
              <a:rPr lang="en-AU" dirty="0"/>
              <a:t>Huffman’s Code – Sketch</a:t>
            </a:r>
          </a:p>
        </p:txBody>
      </p:sp>
      <p:sp>
        <p:nvSpPr>
          <p:cNvPr id="4" name="Slide Number Placeholder 3">
            <a:extLst>
              <a:ext uri="{FF2B5EF4-FFF2-40B4-BE49-F238E27FC236}">
                <a16:creationId xmlns:a16="http://schemas.microsoft.com/office/drawing/2014/main" id="{84952B27-604F-9F45-BE25-61AD1B2EDA3F}"/>
              </a:ext>
            </a:extLst>
          </p:cNvPr>
          <p:cNvSpPr>
            <a:spLocks noGrp="1"/>
          </p:cNvSpPr>
          <p:nvPr>
            <p:ph type="sldNum" sz="quarter" idx="12"/>
          </p:nvPr>
        </p:nvSpPr>
        <p:spPr/>
        <p:txBody>
          <a:bodyPr/>
          <a:lstStyle/>
          <a:p>
            <a:fld id="{66B7A6BE-7A3D-1C4F-BEDA-C5431FB9FC0F}" type="slidenum">
              <a:rPr lang="en-US" smtClean="0"/>
              <a:pPr/>
              <a:t>96</a:t>
            </a:fld>
            <a:endParaRPr lang="en-US" dirty="0"/>
          </a:p>
        </p:txBody>
      </p:sp>
    </p:spTree>
    <p:extLst>
      <p:ext uri="{BB962C8B-B14F-4D97-AF65-F5344CB8AC3E}">
        <p14:creationId xmlns:p14="http://schemas.microsoft.com/office/powerpoint/2010/main" val="21570193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CF21185-D2F9-4B0F-885E-888F578B3E1D}"/>
              </a:ext>
            </a:extLst>
          </p:cNvPr>
          <p:cNvSpPr>
            <a:spLocks noGrp="1"/>
          </p:cNvSpPr>
          <p:nvPr>
            <p:ph idx="1"/>
          </p:nvPr>
        </p:nvSpPr>
        <p:spPr/>
        <p:txBody>
          <a:bodyPr/>
          <a:lstStyle/>
          <a:p>
            <a:pPr marL="457200" indent="-457200">
              <a:lnSpc>
                <a:spcPct val="100000"/>
              </a:lnSpc>
              <a:buFont typeface="+mj-lt"/>
              <a:buAutoNum type="arabicPeriod"/>
            </a:pPr>
            <a:r>
              <a:rPr lang="en-AU" dirty="0"/>
              <a:t>For each symbol, </a:t>
            </a:r>
            <a:r>
              <a:rPr lang="en-AU" dirty="0">
                <a:solidFill>
                  <a:srgbClr val="C00000"/>
                </a:solidFill>
              </a:rPr>
              <a:t>calculate</a:t>
            </a:r>
            <a:r>
              <a:rPr lang="en-AU" dirty="0"/>
              <a:t> the probability of appearance. Construct a </a:t>
            </a:r>
            <a:r>
              <a:rPr lang="en-AU" dirty="0">
                <a:solidFill>
                  <a:srgbClr val="C00000"/>
                </a:solidFill>
              </a:rPr>
              <a:t>leaf node </a:t>
            </a:r>
            <a:r>
              <a:rPr lang="en-AU" dirty="0"/>
              <a:t>for it.</a:t>
            </a:r>
          </a:p>
          <a:p>
            <a:pPr marL="457200" indent="-457200">
              <a:lnSpc>
                <a:spcPct val="100000"/>
              </a:lnSpc>
              <a:buFont typeface="+mj-lt"/>
              <a:buAutoNum type="arabicPeriod"/>
            </a:pPr>
            <a:r>
              <a:rPr lang="en-AU" dirty="0"/>
              <a:t>Put these leaf nodes to the set of candidate nodes (to merge).</a:t>
            </a:r>
          </a:p>
          <a:p>
            <a:pPr marL="457200" indent="-457200">
              <a:lnSpc>
                <a:spcPct val="100000"/>
              </a:lnSpc>
              <a:buFont typeface="+mj-lt"/>
              <a:buAutoNum type="arabicPeriod"/>
            </a:pPr>
            <a:r>
              <a:rPr lang="en-AU" dirty="0"/>
              <a:t>Select the </a:t>
            </a:r>
            <a:r>
              <a:rPr lang="en-AU" dirty="0">
                <a:solidFill>
                  <a:srgbClr val="C00000"/>
                </a:solidFill>
              </a:rPr>
              <a:t>two nodes</a:t>
            </a:r>
            <a:r>
              <a:rPr lang="en-AU" dirty="0"/>
              <a:t> with the lowest probability (from candidate nodes) and combine them in a “bottom-up” tree construction.</a:t>
            </a:r>
          </a:p>
        </p:txBody>
      </p:sp>
      <p:sp>
        <p:nvSpPr>
          <p:cNvPr id="3" name="Title 2">
            <a:extLst>
              <a:ext uri="{FF2B5EF4-FFF2-40B4-BE49-F238E27FC236}">
                <a16:creationId xmlns:a16="http://schemas.microsoft.com/office/drawing/2014/main" id="{8BCD1157-6993-4321-9EC8-75B3579B4D32}"/>
              </a:ext>
            </a:extLst>
          </p:cNvPr>
          <p:cNvSpPr>
            <a:spLocks noGrp="1"/>
          </p:cNvSpPr>
          <p:nvPr>
            <p:ph type="title"/>
          </p:nvPr>
        </p:nvSpPr>
        <p:spPr/>
        <p:txBody>
          <a:bodyPr/>
          <a:lstStyle/>
          <a:p>
            <a:r>
              <a:rPr lang="en-AU" dirty="0"/>
              <a:t>Huffman’s Code – Sketch</a:t>
            </a:r>
          </a:p>
        </p:txBody>
      </p:sp>
      <p:sp>
        <p:nvSpPr>
          <p:cNvPr id="4" name="Slide Number Placeholder 3">
            <a:extLst>
              <a:ext uri="{FF2B5EF4-FFF2-40B4-BE49-F238E27FC236}">
                <a16:creationId xmlns:a16="http://schemas.microsoft.com/office/drawing/2014/main" id="{E57B3123-51C9-244F-8EFA-4C565BBE1CF0}"/>
              </a:ext>
            </a:extLst>
          </p:cNvPr>
          <p:cNvSpPr>
            <a:spLocks noGrp="1"/>
          </p:cNvSpPr>
          <p:nvPr>
            <p:ph type="sldNum" sz="quarter" idx="12"/>
          </p:nvPr>
        </p:nvSpPr>
        <p:spPr/>
        <p:txBody>
          <a:bodyPr/>
          <a:lstStyle/>
          <a:p>
            <a:fld id="{66B7A6BE-7A3D-1C4F-BEDA-C5431FB9FC0F}" type="slidenum">
              <a:rPr lang="en-US" smtClean="0"/>
              <a:pPr/>
              <a:t>97</a:t>
            </a:fld>
            <a:endParaRPr lang="en-US" dirty="0"/>
          </a:p>
        </p:txBody>
      </p:sp>
    </p:spTree>
    <p:extLst>
      <p:ext uri="{BB962C8B-B14F-4D97-AF65-F5344CB8AC3E}">
        <p14:creationId xmlns:p14="http://schemas.microsoft.com/office/powerpoint/2010/main" val="122516555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CF21185-D2F9-4B0F-885E-888F578B3E1D}"/>
              </a:ext>
            </a:extLst>
          </p:cNvPr>
          <p:cNvSpPr>
            <a:spLocks noGrp="1"/>
          </p:cNvSpPr>
          <p:nvPr>
            <p:ph idx="1"/>
          </p:nvPr>
        </p:nvSpPr>
        <p:spPr/>
        <p:txBody>
          <a:bodyPr/>
          <a:lstStyle/>
          <a:p>
            <a:pPr marL="457200" indent="-457200">
              <a:lnSpc>
                <a:spcPct val="100000"/>
              </a:lnSpc>
              <a:buFont typeface="+mj-lt"/>
              <a:buAutoNum type="arabicPeriod" startAt="4"/>
            </a:pPr>
            <a:r>
              <a:rPr lang="en-AU" dirty="0"/>
              <a:t>The new parent has a probability equal to the sum of the two child probabilities, and replaces the two children in the set of candidate nodes. Add links to the children, one link with labelled ’0’, the other ’1’.</a:t>
            </a:r>
          </a:p>
          <a:p>
            <a:pPr marL="457200" indent="-457200">
              <a:lnSpc>
                <a:spcPct val="100000"/>
              </a:lnSpc>
              <a:buFont typeface="+mj-lt"/>
              <a:buAutoNum type="arabicPeriod" startAt="4"/>
            </a:pPr>
            <a:r>
              <a:rPr lang="en-AU" dirty="0"/>
              <a:t>When only one candidate node remains, a tree has been formed, and codewords can be read from the edge labels of a tree.</a:t>
            </a:r>
          </a:p>
        </p:txBody>
      </p:sp>
      <p:sp>
        <p:nvSpPr>
          <p:cNvPr id="3" name="Title 2">
            <a:extLst>
              <a:ext uri="{FF2B5EF4-FFF2-40B4-BE49-F238E27FC236}">
                <a16:creationId xmlns:a16="http://schemas.microsoft.com/office/drawing/2014/main" id="{8BCD1157-6993-4321-9EC8-75B3579B4D32}"/>
              </a:ext>
            </a:extLst>
          </p:cNvPr>
          <p:cNvSpPr>
            <a:spLocks noGrp="1"/>
          </p:cNvSpPr>
          <p:nvPr>
            <p:ph type="title"/>
          </p:nvPr>
        </p:nvSpPr>
        <p:spPr/>
        <p:txBody>
          <a:bodyPr/>
          <a:lstStyle/>
          <a:p>
            <a:r>
              <a:rPr lang="en-AU" dirty="0"/>
              <a:t>Huffman’s Code – Sketch</a:t>
            </a:r>
          </a:p>
        </p:txBody>
      </p:sp>
      <p:sp>
        <p:nvSpPr>
          <p:cNvPr id="4" name="Slide Number Placeholder 3">
            <a:extLst>
              <a:ext uri="{FF2B5EF4-FFF2-40B4-BE49-F238E27FC236}">
                <a16:creationId xmlns:a16="http://schemas.microsoft.com/office/drawing/2014/main" id="{ED439AD8-49AD-F244-942A-4F40737E7296}"/>
              </a:ext>
            </a:extLst>
          </p:cNvPr>
          <p:cNvSpPr>
            <a:spLocks noGrp="1"/>
          </p:cNvSpPr>
          <p:nvPr>
            <p:ph type="sldNum" sz="quarter" idx="12"/>
          </p:nvPr>
        </p:nvSpPr>
        <p:spPr/>
        <p:txBody>
          <a:bodyPr/>
          <a:lstStyle/>
          <a:p>
            <a:fld id="{66B7A6BE-7A3D-1C4F-BEDA-C5431FB9FC0F}" type="slidenum">
              <a:rPr lang="en-US" smtClean="0"/>
              <a:pPr/>
              <a:t>98</a:t>
            </a:fld>
            <a:endParaRPr lang="en-US" dirty="0"/>
          </a:p>
        </p:txBody>
      </p:sp>
    </p:spTree>
    <p:extLst>
      <p:ext uri="{BB962C8B-B14F-4D97-AF65-F5344CB8AC3E}">
        <p14:creationId xmlns:p14="http://schemas.microsoft.com/office/powerpoint/2010/main" val="128431530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80A8CA5-746B-457B-B2C0-40082CF4F1F2}"/>
              </a:ext>
            </a:extLst>
          </p:cNvPr>
          <p:cNvSpPr>
            <a:spLocks noGrp="1"/>
          </p:cNvSpPr>
          <p:nvPr>
            <p:ph idx="1"/>
          </p:nvPr>
        </p:nvSpPr>
        <p:spPr/>
        <p:txBody>
          <a:bodyPr/>
          <a:lstStyle/>
          <a:p>
            <a:pPr marL="0" indent="0">
              <a:buNone/>
            </a:pPr>
            <a:r>
              <a:rPr lang="en-AU" dirty="0"/>
              <a:t> </a:t>
            </a:r>
          </a:p>
        </p:txBody>
      </p:sp>
      <p:sp>
        <p:nvSpPr>
          <p:cNvPr id="3" name="Title 2">
            <a:extLst>
              <a:ext uri="{FF2B5EF4-FFF2-40B4-BE49-F238E27FC236}">
                <a16:creationId xmlns:a16="http://schemas.microsoft.com/office/drawing/2014/main" id="{8C3277EA-7300-4A98-A9FE-119FF8B7C34B}"/>
              </a:ext>
            </a:extLst>
          </p:cNvPr>
          <p:cNvSpPr>
            <a:spLocks noGrp="1"/>
          </p:cNvSpPr>
          <p:nvPr>
            <p:ph type="title"/>
          </p:nvPr>
        </p:nvSpPr>
        <p:spPr/>
        <p:txBody>
          <a:bodyPr/>
          <a:lstStyle/>
          <a:p>
            <a:r>
              <a:rPr lang="en-AU" dirty="0"/>
              <a:t>Huffman Trees – Example</a:t>
            </a:r>
          </a:p>
        </p:txBody>
      </p: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67845E1A-A079-4A54-B6D5-D406671D7676}"/>
                  </a:ext>
                </a:extLst>
              </p:cNvPr>
              <p:cNvSpPr/>
              <p:nvPr/>
            </p:nvSpPr>
            <p:spPr>
              <a:xfrm>
                <a:off x="934720" y="1097163"/>
                <a:ext cx="7442200" cy="707886"/>
              </a:xfrm>
              <a:prstGeom prst="rect">
                <a:avLst/>
              </a:prstGeom>
            </p:spPr>
            <p:txBody>
              <a:bodyPr wrap="square">
                <a:spAutoFit/>
              </a:bodyPr>
              <a:lstStyle/>
              <a:p>
                <a:pPr algn="ctr"/>
                <a:r>
                  <a:rPr lang="en-AU" sz="2000" dirty="0">
                    <a:solidFill>
                      <a:schemeClr val="tx2"/>
                    </a:solidFill>
                  </a:rPr>
                  <a:t>Construct a Huffman Tree from the Alphabet</a:t>
                </a:r>
              </a:p>
              <a:p>
                <a:pPr algn="ctr"/>
                <a14:m>
                  <m:oMathPara xmlns:m="http://schemas.openxmlformats.org/officeDocument/2006/math">
                    <m:oMathParaPr>
                      <m:jc m:val="centerGroup"/>
                    </m:oMathParaPr>
                    <m:oMath xmlns:m="http://schemas.openxmlformats.org/officeDocument/2006/math">
                      <m:r>
                        <a:rPr lang="en-AU" sz="2000" b="0" i="1" dirty="0" smtClean="0">
                          <a:solidFill>
                            <a:schemeClr val="tx2"/>
                          </a:solidFill>
                          <a:latin typeface="Cambria Math" panose="02040503050406030204" pitchFamily="18" charset="0"/>
                        </a:rPr>
                        <m:t>{</m:t>
                      </m:r>
                      <m:d>
                        <m:dPr>
                          <m:ctrlPr>
                            <a:rPr lang="pt-BR" sz="2000" i="1" dirty="0" smtClean="0">
                              <a:solidFill>
                                <a:schemeClr val="tx2"/>
                              </a:solidFill>
                              <a:latin typeface="Cambria Math" panose="02040503050406030204" pitchFamily="18" charset="0"/>
                            </a:rPr>
                          </m:ctrlPr>
                        </m:dPr>
                        <m:e>
                          <m:r>
                            <a:rPr lang="pt-BR" sz="2000" i="1" dirty="0" smtClean="0">
                              <a:solidFill>
                                <a:schemeClr val="tx2"/>
                              </a:solidFill>
                              <a:latin typeface="Cambria Math" panose="02040503050406030204" pitchFamily="18" charset="0"/>
                            </a:rPr>
                            <m:t>𝑎</m:t>
                          </m:r>
                          <m:r>
                            <a:rPr lang="en-AU" sz="2000" b="0" i="1" dirty="0" smtClean="0">
                              <a:solidFill>
                                <a:schemeClr val="tx2"/>
                              </a:solidFill>
                              <a:latin typeface="Cambria Math" panose="02040503050406030204" pitchFamily="18" charset="0"/>
                            </a:rPr>
                            <m:t>,</m:t>
                          </m:r>
                          <m:r>
                            <a:rPr lang="pt-BR" sz="2000" i="1" dirty="0" smtClean="0">
                              <a:solidFill>
                                <a:schemeClr val="tx2"/>
                              </a:solidFill>
                              <a:latin typeface="Cambria Math" panose="02040503050406030204" pitchFamily="18" charset="0"/>
                            </a:rPr>
                            <m:t>0</m:t>
                          </m:r>
                          <m:r>
                            <a:rPr lang="en-AU" sz="2000" b="0" i="1" dirty="0" smtClean="0">
                              <a:solidFill>
                                <a:schemeClr val="tx2"/>
                              </a:solidFill>
                              <a:latin typeface="Cambria Math" panose="02040503050406030204" pitchFamily="18" charset="0"/>
                            </a:rPr>
                            <m:t>.</m:t>
                          </m:r>
                          <m:r>
                            <a:rPr lang="pt-BR" sz="2000" i="1" dirty="0" smtClean="0">
                              <a:solidFill>
                                <a:schemeClr val="tx2"/>
                              </a:solidFill>
                              <a:latin typeface="Cambria Math" panose="02040503050406030204" pitchFamily="18" charset="0"/>
                            </a:rPr>
                            <m:t>05</m:t>
                          </m:r>
                        </m:e>
                      </m:d>
                      <m:r>
                        <a:rPr lang="en-AU" sz="2000" b="0" i="1" dirty="0" smtClean="0">
                          <a:solidFill>
                            <a:schemeClr val="tx2"/>
                          </a:solidFill>
                          <a:latin typeface="Cambria Math" panose="02040503050406030204" pitchFamily="18" charset="0"/>
                        </a:rPr>
                        <m:t>,</m:t>
                      </m:r>
                      <m:d>
                        <m:dPr>
                          <m:ctrlPr>
                            <a:rPr lang="pt-BR" sz="2000" i="1" dirty="0" smtClean="0">
                              <a:solidFill>
                                <a:schemeClr val="tx2"/>
                              </a:solidFill>
                              <a:latin typeface="Cambria Math" panose="02040503050406030204" pitchFamily="18" charset="0"/>
                            </a:rPr>
                          </m:ctrlPr>
                        </m:dPr>
                        <m:e>
                          <m:r>
                            <a:rPr lang="pt-BR" sz="2000" i="1" dirty="0" smtClean="0">
                              <a:solidFill>
                                <a:schemeClr val="tx2"/>
                              </a:solidFill>
                              <a:latin typeface="Cambria Math" panose="02040503050406030204" pitchFamily="18" charset="0"/>
                            </a:rPr>
                            <m:t>𝑏</m:t>
                          </m:r>
                          <m:r>
                            <a:rPr lang="en-AU" sz="2000" b="0" i="1" dirty="0" smtClean="0">
                              <a:solidFill>
                                <a:schemeClr val="tx2"/>
                              </a:solidFill>
                              <a:latin typeface="Cambria Math" panose="02040503050406030204" pitchFamily="18" charset="0"/>
                            </a:rPr>
                            <m:t>,</m:t>
                          </m:r>
                          <m:r>
                            <a:rPr lang="pt-BR" sz="2000" i="1" dirty="0" smtClean="0">
                              <a:solidFill>
                                <a:schemeClr val="tx2"/>
                              </a:solidFill>
                              <a:latin typeface="Cambria Math" panose="02040503050406030204" pitchFamily="18" charset="0"/>
                            </a:rPr>
                            <m:t>0</m:t>
                          </m:r>
                          <m:r>
                            <a:rPr lang="en-AU" sz="2000" b="0" i="1" dirty="0" smtClean="0">
                              <a:solidFill>
                                <a:schemeClr val="tx2"/>
                              </a:solidFill>
                              <a:latin typeface="Cambria Math" panose="02040503050406030204" pitchFamily="18" charset="0"/>
                            </a:rPr>
                            <m:t>.</m:t>
                          </m:r>
                          <m:r>
                            <a:rPr lang="pt-BR" sz="2000" i="1" dirty="0" smtClean="0">
                              <a:solidFill>
                                <a:schemeClr val="tx2"/>
                              </a:solidFill>
                              <a:latin typeface="Cambria Math" panose="02040503050406030204" pitchFamily="18" charset="0"/>
                            </a:rPr>
                            <m:t>05</m:t>
                          </m:r>
                        </m:e>
                      </m:d>
                      <m:r>
                        <a:rPr lang="en-AU" sz="2000" b="0" i="1" dirty="0" smtClean="0">
                          <a:solidFill>
                            <a:schemeClr val="tx2"/>
                          </a:solidFill>
                          <a:latin typeface="Cambria Math" panose="02040503050406030204" pitchFamily="18" charset="0"/>
                        </a:rPr>
                        <m:t>,</m:t>
                      </m:r>
                      <m:d>
                        <m:dPr>
                          <m:ctrlPr>
                            <a:rPr lang="pt-BR" sz="2000" i="1" dirty="0" smtClean="0">
                              <a:solidFill>
                                <a:schemeClr val="tx2"/>
                              </a:solidFill>
                              <a:latin typeface="Cambria Math" panose="02040503050406030204" pitchFamily="18" charset="0"/>
                            </a:rPr>
                          </m:ctrlPr>
                        </m:dPr>
                        <m:e>
                          <m:r>
                            <a:rPr lang="pt-BR" sz="2000" i="1" dirty="0" smtClean="0">
                              <a:solidFill>
                                <a:schemeClr val="tx2"/>
                              </a:solidFill>
                              <a:latin typeface="Cambria Math" panose="02040503050406030204" pitchFamily="18" charset="0"/>
                            </a:rPr>
                            <m:t>𝑐</m:t>
                          </m:r>
                          <m:r>
                            <a:rPr lang="en-AU" sz="2000" b="0" i="1" dirty="0" smtClean="0">
                              <a:solidFill>
                                <a:schemeClr val="tx2"/>
                              </a:solidFill>
                              <a:latin typeface="Cambria Math" panose="02040503050406030204" pitchFamily="18" charset="0"/>
                            </a:rPr>
                            <m:t>,</m:t>
                          </m:r>
                          <m:r>
                            <a:rPr lang="pt-BR" sz="2000" i="1" dirty="0" smtClean="0">
                              <a:solidFill>
                                <a:schemeClr val="tx2"/>
                              </a:solidFill>
                              <a:latin typeface="Cambria Math" panose="02040503050406030204" pitchFamily="18" charset="0"/>
                            </a:rPr>
                            <m:t>0</m:t>
                          </m:r>
                          <m:r>
                            <a:rPr lang="en-AU" sz="2000" b="0" i="1" dirty="0" smtClean="0">
                              <a:solidFill>
                                <a:schemeClr val="tx2"/>
                              </a:solidFill>
                              <a:latin typeface="Cambria Math" panose="02040503050406030204" pitchFamily="18" charset="0"/>
                            </a:rPr>
                            <m:t>.</m:t>
                          </m:r>
                          <m:r>
                            <a:rPr lang="pt-BR" sz="2000" i="1" dirty="0" smtClean="0">
                              <a:solidFill>
                                <a:schemeClr val="tx2"/>
                              </a:solidFill>
                              <a:latin typeface="Cambria Math" panose="02040503050406030204" pitchFamily="18" charset="0"/>
                            </a:rPr>
                            <m:t>1</m:t>
                          </m:r>
                        </m:e>
                      </m:d>
                      <m:r>
                        <a:rPr lang="en-AU" sz="2000" b="0" i="1" dirty="0" smtClean="0">
                          <a:solidFill>
                            <a:schemeClr val="tx2"/>
                          </a:solidFill>
                          <a:latin typeface="Cambria Math" panose="02040503050406030204" pitchFamily="18" charset="0"/>
                        </a:rPr>
                        <m:t>,</m:t>
                      </m:r>
                      <m:d>
                        <m:dPr>
                          <m:ctrlPr>
                            <a:rPr lang="pt-BR" sz="2000" i="1" dirty="0" smtClean="0">
                              <a:solidFill>
                                <a:schemeClr val="tx2"/>
                              </a:solidFill>
                              <a:latin typeface="Cambria Math" panose="02040503050406030204" pitchFamily="18" charset="0"/>
                            </a:rPr>
                          </m:ctrlPr>
                        </m:dPr>
                        <m:e>
                          <m:r>
                            <a:rPr lang="pt-BR" sz="2000" i="1" dirty="0" smtClean="0">
                              <a:solidFill>
                                <a:schemeClr val="tx2"/>
                              </a:solidFill>
                              <a:latin typeface="Cambria Math" panose="02040503050406030204" pitchFamily="18" charset="0"/>
                            </a:rPr>
                            <m:t>𝑑</m:t>
                          </m:r>
                          <m:r>
                            <a:rPr lang="en-AU" sz="2000" b="0" i="1" dirty="0" smtClean="0">
                              <a:solidFill>
                                <a:schemeClr val="tx2"/>
                              </a:solidFill>
                              <a:latin typeface="Cambria Math" panose="02040503050406030204" pitchFamily="18" charset="0"/>
                            </a:rPr>
                            <m:t>,</m:t>
                          </m:r>
                          <m:r>
                            <a:rPr lang="pt-BR" sz="2000" i="1" dirty="0" smtClean="0">
                              <a:solidFill>
                                <a:schemeClr val="tx2"/>
                              </a:solidFill>
                              <a:latin typeface="Cambria Math" panose="02040503050406030204" pitchFamily="18" charset="0"/>
                            </a:rPr>
                            <m:t>0</m:t>
                          </m:r>
                          <m:r>
                            <a:rPr lang="en-AU" sz="2000" b="0" i="1" dirty="0" smtClean="0">
                              <a:solidFill>
                                <a:schemeClr val="tx2"/>
                              </a:solidFill>
                              <a:latin typeface="Cambria Math" panose="02040503050406030204" pitchFamily="18" charset="0"/>
                            </a:rPr>
                            <m:t>.</m:t>
                          </m:r>
                          <m:r>
                            <a:rPr lang="pt-BR" sz="2000" i="1" dirty="0" smtClean="0">
                              <a:solidFill>
                                <a:schemeClr val="tx2"/>
                              </a:solidFill>
                              <a:latin typeface="Cambria Math" panose="02040503050406030204" pitchFamily="18" charset="0"/>
                            </a:rPr>
                            <m:t>2</m:t>
                          </m:r>
                        </m:e>
                      </m:d>
                      <m:r>
                        <a:rPr lang="en-AU" sz="2000" b="0" i="1" dirty="0" smtClean="0">
                          <a:solidFill>
                            <a:schemeClr val="tx2"/>
                          </a:solidFill>
                          <a:latin typeface="Cambria Math" panose="02040503050406030204" pitchFamily="18" charset="0"/>
                        </a:rPr>
                        <m:t>,</m:t>
                      </m:r>
                      <m:d>
                        <m:dPr>
                          <m:ctrlPr>
                            <a:rPr lang="pt-BR" sz="2000" i="1" dirty="0" smtClean="0">
                              <a:solidFill>
                                <a:schemeClr val="tx2"/>
                              </a:solidFill>
                              <a:latin typeface="Cambria Math" panose="02040503050406030204" pitchFamily="18" charset="0"/>
                            </a:rPr>
                          </m:ctrlPr>
                        </m:dPr>
                        <m:e>
                          <m:r>
                            <a:rPr lang="pt-BR" sz="2000" i="1" dirty="0" smtClean="0">
                              <a:solidFill>
                                <a:schemeClr val="tx2"/>
                              </a:solidFill>
                              <a:latin typeface="Cambria Math" panose="02040503050406030204" pitchFamily="18" charset="0"/>
                            </a:rPr>
                            <m:t>𝑒</m:t>
                          </m:r>
                          <m:r>
                            <a:rPr lang="en-AU" sz="2000" b="0" i="1" dirty="0" smtClean="0">
                              <a:solidFill>
                                <a:schemeClr val="tx2"/>
                              </a:solidFill>
                              <a:latin typeface="Cambria Math" panose="02040503050406030204" pitchFamily="18" charset="0"/>
                            </a:rPr>
                            <m:t>,</m:t>
                          </m:r>
                          <m:r>
                            <a:rPr lang="pt-BR" sz="2000" i="1" dirty="0" smtClean="0">
                              <a:solidFill>
                                <a:schemeClr val="tx2"/>
                              </a:solidFill>
                              <a:latin typeface="Cambria Math" panose="02040503050406030204" pitchFamily="18" charset="0"/>
                            </a:rPr>
                            <m:t>0</m:t>
                          </m:r>
                          <m:r>
                            <a:rPr lang="en-AU" sz="2000" b="0" i="1" dirty="0" smtClean="0">
                              <a:solidFill>
                                <a:schemeClr val="tx2"/>
                              </a:solidFill>
                              <a:latin typeface="Cambria Math" panose="02040503050406030204" pitchFamily="18" charset="0"/>
                            </a:rPr>
                            <m:t>.</m:t>
                          </m:r>
                          <m:r>
                            <a:rPr lang="pt-BR" sz="2000" i="1" dirty="0" smtClean="0">
                              <a:solidFill>
                                <a:schemeClr val="tx2"/>
                              </a:solidFill>
                              <a:latin typeface="Cambria Math" panose="02040503050406030204" pitchFamily="18" charset="0"/>
                            </a:rPr>
                            <m:t>3</m:t>
                          </m:r>
                        </m:e>
                      </m:d>
                      <m:r>
                        <a:rPr lang="en-AU" sz="2000" b="0" i="1" dirty="0" smtClean="0">
                          <a:solidFill>
                            <a:schemeClr val="tx2"/>
                          </a:solidFill>
                          <a:latin typeface="Cambria Math" panose="02040503050406030204" pitchFamily="18" charset="0"/>
                        </a:rPr>
                        <m:t>,</m:t>
                      </m:r>
                      <m:d>
                        <m:dPr>
                          <m:ctrlPr>
                            <a:rPr lang="pt-BR" sz="2000" i="1" dirty="0" smtClean="0">
                              <a:solidFill>
                                <a:schemeClr val="tx2"/>
                              </a:solidFill>
                              <a:latin typeface="Cambria Math" panose="02040503050406030204" pitchFamily="18" charset="0"/>
                            </a:rPr>
                          </m:ctrlPr>
                        </m:dPr>
                        <m:e>
                          <m:r>
                            <a:rPr lang="pt-BR" sz="2000" i="1" dirty="0" smtClean="0">
                              <a:solidFill>
                                <a:schemeClr val="tx2"/>
                              </a:solidFill>
                              <a:latin typeface="Cambria Math" panose="02040503050406030204" pitchFamily="18" charset="0"/>
                            </a:rPr>
                            <m:t>𝑓</m:t>
                          </m:r>
                          <m:r>
                            <a:rPr lang="en-AU" sz="2000" b="0" i="1" dirty="0" smtClean="0">
                              <a:solidFill>
                                <a:schemeClr val="tx2"/>
                              </a:solidFill>
                              <a:latin typeface="Cambria Math" panose="02040503050406030204" pitchFamily="18" charset="0"/>
                            </a:rPr>
                            <m:t>,</m:t>
                          </m:r>
                          <m:r>
                            <a:rPr lang="pt-BR" sz="2000" i="1" dirty="0" smtClean="0">
                              <a:solidFill>
                                <a:schemeClr val="tx2"/>
                              </a:solidFill>
                              <a:latin typeface="Cambria Math" panose="02040503050406030204" pitchFamily="18" charset="0"/>
                            </a:rPr>
                            <m:t>0</m:t>
                          </m:r>
                          <m:r>
                            <a:rPr lang="en-AU" sz="2000" b="0" i="1" dirty="0" smtClean="0">
                              <a:solidFill>
                                <a:schemeClr val="tx2"/>
                              </a:solidFill>
                              <a:latin typeface="Cambria Math" panose="02040503050406030204" pitchFamily="18" charset="0"/>
                            </a:rPr>
                            <m:t>.</m:t>
                          </m:r>
                          <m:r>
                            <a:rPr lang="pt-BR" sz="2000" i="1" dirty="0" smtClean="0">
                              <a:solidFill>
                                <a:schemeClr val="tx2"/>
                              </a:solidFill>
                              <a:latin typeface="Cambria Math" panose="02040503050406030204" pitchFamily="18" charset="0"/>
                            </a:rPr>
                            <m:t>2</m:t>
                          </m:r>
                        </m:e>
                      </m:d>
                      <m:r>
                        <a:rPr lang="en-AU" sz="2000" b="0" i="1" dirty="0" smtClean="0">
                          <a:solidFill>
                            <a:schemeClr val="tx2"/>
                          </a:solidFill>
                          <a:latin typeface="Cambria Math" panose="02040503050406030204" pitchFamily="18" charset="0"/>
                        </a:rPr>
                        <m:t>,</m:t>
                      </m:r>
                      <m:d>
                        <m:dPr>
                          <m:ctrlPr>
                            <a:rPr lang="pt-BR" sz="2000" i="1" dirty="0" smtClean="0">
                              <a:solidFill>
                                <a:schemeClr val="tx2"/>
                              </a:solidFill>
                              <a:latin typeface="Cambria Math" panose="02040503050406030204" pitchFamily="18" charset="0"/>
                            </a:rPr>
                          </m:ctrlPr>
                        </m:dPr>
                        <m:e>
                          <m:r>
                            <a:rPr lang="pt-BR" sz="2000" i="1" dirty="0" smtClean="0">
                              <a:solidFill>
                                <a:schemeClr val="tx2"/>
                              </a:solidFill>
                              <a:latin typeface="Cambria Math" panose="02040503050406030204" pitchFamily="18" charset="0"/>
                            </a:rPr>
                            <m:t>𝑔</m:t>
                          </m:r>
                          <m:r>
                            <a:rPr lang="en-AU" sz="2000" b="0" i="1" dirty="0" smtClean="0">
                              <a:solidFill>
                                <a:schemeClr val="tx2"/>
                              </a:solidFill>
                              <a:latin typeface="Cambria Math" panose="02040503050406030204" pitchFamily="18" charset="0"/>
                            </a:rPr>
                            <m:t>,</m:t>
                          </m:r>
                          <m:r>
                            <a:rPr lang="pt-BR" sz="2000" i="1" dirty="0" smtClean="0">
                              <a:solidFill>
                                <a:schemeClr val="tx2"/>
                              </a:solidFill>
                              <a:latin typeface="Cambria Math" panose="02040503050406030204" pitchFamily="18" charset="0"/>
                            </a:rPr>
                            <m:t>0</m:t>
                          </m:r>
                          <m:r>
                            <a:rPr lang="en-AU" sz="2000" b="0" i="1" dirty="0" smtClean="0">
                              <a:solidFill>
                                <a:schemeClr val="tx2"/>
                              </a:solidFill>
                              <a:latin typeface="Cambria Math" panose="02040503050406030204" pitchFamily="18" charset="0"/>
                            </a:rPr>
                            <m:t>.</m:t>
                          </m:r>
                          <m:r>
                            <a:rPr lang="pt-BR" sz="2000" i="1" dirty="0" smtClean="0">
                              <a:solidFill>
                                <a:schemeClr val="tx2"/>
                              </a:solidFill>
                              <a:latin typeface="Cambria Math" panose="02040503050406030204" pitchFamily="18" charset="0"/>
                            </a:rPr>
                            <m:t>1</m:t>
                          </m:r>
                        </m:e>
                      </m:d>
                      <m:r>
                        <a:rPr lang="en-AU" sz="2000" b="0" i="1" dirty="0" smtClean="0">
                          <a:solidFill>
                            <a:schemeClr val="tx2"/>
                          </a:solidFill>
                          <a:latin typeface="Cambria Math" panose="02040503050406030204" pitchFamily="18" charset="0"/>
                        </a:rPr>
                        <m:t>}</m:t>
                      </m:r>
                      <m:r>
                        <a:rPr lang="pt-BR" sz="2000" i="1" dirty="0" smtClean="0">
                          <a:solidFill>
                            <a:schemeClr val="tx2"/>
                          </a:solidFill>
                          <a:latin typeface="Cambria Math" panose="02040503050406030204" pitchFamily="18" charset="0"/>
                        </a:rPr>
                        <m:t>.</m:t>
                      </m:r>
                    </m:oMath>
                  </m:oMathPara>
                </a14:m>
                <a:endParaRPr lang="en-AU" sz="2000" dirty="0">
                  <a:solidFill>
                    <a:schemeClr val="tx2"/>
                  </a:solidFill>
                </a:endParaRPr>
              </a:p>
            </p:txBody>
          </p:sp>
        </mc:Choice>
        <mc:Fallback xmlns="">
          <p:sp>
            <p:nvSpPr>
              <p:cNvPr id="4" name="Rectangle 3">
                <a:extLst>
                  <a:ext uri="{FF2B5EF4-FFF2-40B4-BE49-F238E27FC236}">
                    <a16:creationId xmlns:a16="http://schemas.microsoft.com/office/drawing/2014/main" id="{67845E1A-A079-4A54-B6D5-D406671D7676}"/>
                  </a:ext>
                </a:extLst>
              </p:cNvPr>
              <p:cNvSpPr>
                <a:spLocks noRot="1" noChangeAspect="1" noMove="1" noResize="1" noEditPoints="1" noAdjustHandles="1" noChangeArrowheads="1" noChangeShapeType="1" noTextEdit="1"/>
              </p:cNvSpPr>
              <p:nvPr/>
            </p:nvSpPr>
            <p:spPr>
              <a:xfrm>
                <a:off x="934720" y="1097163"/>
                <a:ext cx="7442200" cy="707886"/>
              </a:xfrm>
              <a:prstGeom prst="rect">
                <a:avLst/>
              </a:prstGeom>
              <a:blipFill>
                <a:blip r:embed="rId2"/>
                <a:stretch>
                  <a:fillRect t="-4310" b="-9483"/>
                </a:stretch>
              </a:blipFill>
            </p:spPr>
            <p:txBody>
              <a:bodyPr/>
              <a:lstStyle/>
              <a:p>
                <a:r>
                  <a:rPr lang="en-AU">
                    <a:noFill/>
                  </a:rPr>
                  <a:t> </a:t>
                </a:r>
              </a:p>
            </p:txBody>
          </p:sp>
        </mc:Fallback>
      </mc:AlternateContent>
      <p:pic>
        <p:nvPicPr>
          <p:cNvPr id="5" name="Picture 4">
            <a:extLst>
              <a:ext uri="{FF2B5EF4-FFF2-40B4-BE49-F238E27FC236}">
                <a16:creationId xmlns:a16="http://schemas.microsoft.com/office/drawing/2014/main" id="{FAAE944C-8DD1-4BEC-B530-E6DBAF35C00A}"/>
              </a:ext>
            </a:extLst>
          </p:cNvPr>
          <p:cNvPicPr>
            <a:picLocks noChangeAspect="1"/>
          </p:cNvPicPr>
          <p:nvPr/>
        </p:nvPicPr>
        <p:blipFill>
          <a:blip r:embed="rId3"/>
          <a:stretch>
            <a:fillRect/>
          </a:stretch>
        </p:blipFill>
        <p:spPr>
          <a:xfrm>
            <a:off x="1065530" y="1999688"/>
            <a:ext cx="7012940" cy="1027901"/>
          </a:xfrm>
          <a:prstGeom prst="rect">
            <a:avLst/>
          </a:prstGeom>
        </p:spPr>
      </p:pic>
      <p:sp>
        <p:nvSpPr>
          <p:cNvPr id="6" name="Slide Number Placeholder 5">
            <a:extLst>
              <a:ext uri="{FF2B5EF4-FFF2-40B4-BE49-F238E27FC236}">
                <a16:creationId xmlns:a16="http://schemas.microsoft.com/office/drawing/2014/main" id="{EA493502-A0CB-CC47-8645-B547FFAFDBDC}"/>
              </a:ext>
            </a:extLst>
          </p:cNvPr>
          <p:cNvSpPr>
            <a:spLocks noGrp="1"/>
          </p:cNvSpPr>
          <p:nvPr>
            <p:ph type="sldNum" sz="quarter" idx="12"/>
          </p:nvPr>
        </p:nvSpPr>
        <p:spPr/>
        <p:txBody>
          <a:bodyPr/>
          <a:lstStyle/>
          <a:p>
            <a:fld id="{66B7A6BE-7A3D-1C4F-BEDA-C5431FB9FC0F}" type="slidenum">
              <a:rPr lang="en-US" smtClean="0"/>
              <a:pPr/>
              <a:t>99</a:t>
            </a:fld>
            <a:endParaRPr lang="en-US" dirty="0"/>
          </a:p>
        </p:txBody>
      </p:sp>
    </p:spTree>
    <p:extLst>
      <p:ext uri="{BB962C8B-B14F-4D97-AF65-F5344CB8AC3E}">
        <p14:creationId xmlns:p14="http://schemas.microsoft.com/office/powerpoint/2010/main" val="408751028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RMIT_Vietnam">
  <a:themeElements>
    <a:clrScheme name="RMIT Access 2017">
      <a:dk1>
        <a:srgbClr val="333333"/>
      </a:dk1>
      <a:lt1>
        <a:srgbClr val="EBEBEB"/>
      </a:lt1>
      <a:dk2>
        <a:srgbClr val="000054"/>
      </a:dk2>
      <a:lt2>
        <a:srgbClr val="DCDDD4"/>
      </a:lt2>
      <a:accent1>
        <a:srgbClr val="000054"/>
      </a:accent1>
      <a:accent2>
        <a:srgbClr val="E60028"/>
      </a:accent2>
      <a:accent3>
        <a:srgbClr val="00B5AD"/>
      </a:accent3>
      <a:accent4>
        <a:srgbClr val="0078FF"/>
      </a:accent4>
      <a:accent5>
        <a:srgbClr val="FFCB05"/>
      </a:accent5>
      <a:accent6>
        <a:srgbClr val="44C8F5"/>
      </a:accent6>
      <a:hlink>
        <a:srgbClr val="0078FF"/>
      </a:hlink>
      <a:folHlink>
        <a:srgbClr val="E60028"/>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AccessibleSlide_169_ver121017_ToITS.pptx" id="{72EDEB5F-9A10-4FF7-A98B-D2B4B7E1F4AF}" vid="{20BEB115-F99C-4404-8CF5-3ED686EA65D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RMIT_Vietnam</Template>
  <TotalTime>3874</TotalTime>
  <Words>6721</Words>
  <Application>Microsoft Macintosh PowerPoint</Application>
  <PresentationFormat>On-screen Show (16:9)</PresentationFormat>
  <Paragraphs>1091</Paragraphs>
  <Slides>115</Slides>
  <Notes>28</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115</vt:i4>
      </vt:variant>
    </vt:vector>
  </HeadingPairs>
  <TitlesOfParts>
    <vt:vector size="125" baseType="lpstr">
      <vt:lpstr>Arial</vt:lpstr>
      <vt:lpstr>Calibri</vt:lpstr>
      <vt:lpstr>Cambria Math</vt:lpstr>
      <vt:lpstr>Consolas</vt:lpstr>
      <vt:lpstr>Courier New</vt:lpstr>
      <vt:lpstr>Lucida Grande</vt:lpstr>
      <vt:lpstr>Monotype Corsiva</vt:lpstr>
      <vt:lpstr>Times New Roman</vt:lpstr>
      <vt:lpstr>Wingdings</vt:lpstr>
      <vt:lpstr>RMIT_Vietnam</vt:lpstr>
      <vt:lpstr>Tree Structures</vt:lpstr>
      <vt:lpstr>Agenda</vt:lpstr>
      <vt:lpstr>1. Overview</vt:lpstr>
      <vt:lpstr>Learning Objectives</vt:lpstr>
      <vt:lpstr>2. Tree</vt:lpstr>
      <vt:lpstr>What is a Tree?</vt:lpstr>
      <vt:lpstr>What is a Tree?</vt:lpstr>
      <vt:lpstr>Terms for describing a Tree</vt:lpstr>
      <vt:lpstr>Terms for describing a Tree</vt:lpstr>
      <vt:lpstr>Terms for describing a Tree</vt:lpstr>
      <vt:lpstr>Tree Example</vt:lpstr>
      <vt:lpstr>2a. Binary Tree</vt:lpstr>
      <vt:lpstr>Binary Tree</vt:lpstr>
      <vt:lpstr>Binary Tree Traversal</vt:lpstr>
      <vt:lpstr>Binary Tree Traversal</vt:lpstr>
      <vt:lpstr>Pre-order Traversal</vt:lpstr>
      <vt:lpstr>Pre-order Traversal</vt:lpstr>
      <vt:lpstr>In-order Traversal</vt:lpstr>
      <vt:lpstr>In-order Traversal</vt:lpstr>
      <vt:lpstr>Post-order Traversal</vt:lpstr>
      <vt:lpstr>Post-order Traversal</vt:lpstr>
      <vt:lpstr>Breadth First Traversal</vt:lpstr>
      <vt:lpstr>Why Binary Tree?</vt:lpstr>
      <vt:lpstr>Binary Search Tree (BST)</vt:lpstr>
      <vt:lpstr>BST – Search</vt:lpstr>
      <vt:lpstr>BST – Search</vt:lpstr>
      <vt:lpstr>BST – Insert</vt:lpstr>
      <vt:lpstr>BST – Insert</vt:lpstr>
      <vt:lpstr>BST – Insert</vt:lpstr>
      <vt:lpstr>BST – Remove</vt:lpstr>
      <vt:lpstr>BST – Remove</vt:lpstr>
      <vt:lpstr>BST – Remove</vt:lpstr>
      <vt:lpstr>BST – Remove</vt:lpstr>
      <vt:lpstr>2b. Balanced Tree</vt:lpstr>
      <vt:lpstr>Balanced vs. Unbalanced</vt:lpstr>
      <vt:lpstr>Balanced vs. Unbalanced</vt:lpstr>
      <vt:lpstr>Complete Binary Tree</vt:lpstr>
      <vt:lpstr>Complete Binary Tree</vt:lpstr>
      <vt:lpstr>Complete Binary Tree</vt:lpstr>
      <vt:lpstr>Day–Stout–Warren Algorithm</vt:lpstr>
      <vt:lpstr>DSW Algorithm – Tree Rotation</vt:lpstr>
      <vt:lpstr>DSW Algorithm – Backbone</vt:lpstr>
      <vt:lpstr>DSW Algorithm – Backbone</vt:lpstr>
      <vt:lpstr>Questions</vt:lpstr>
      <vt:lpstr>Questions</vt:lpstr>
      <vt:lpstr>Checking for Equal Binary Trees</vt:lpstr>
      <vt:lpstr>Questions</vt:lpstr>
      <vt:lpstr>Exercises</vt:lpstr>
      <vt:lpstr>3. Heap</vt:lpstr>
      <vt:lpstr>Complete Binary Tree</vt:lpstr>
      <vt:lpstr>A Heap</vt:lpstr>
      <vt:lpstr>Heaps</vt:lpstr>
      <vt:lpstr>Max and Min Heap</vt:lpstr>
      <vt:lpstr>Which of these are Min Heaps</vt:lpstr>
      <vt:lpstr>Heaps – Applications </vt:lpstr>
      <vt:lpstr>Heap Representation</vt:lpstr>
      <vt:lpstr>Heap Non-uniqueness</vt:lpstr>
      <vt:lpstr>Removing the Heap’s Root</vt:lpstr>
      <vt:lpstr>Creating a Semi-heap</vt:lpstr>
      <vt:lpstr>Rebuilding the Heap</vt:lpstr>
      <vt:lpstr>Rebuilding the Heap</vt:lpstr>
      <vt:lpstr>Inserting into a Heap</vt:lpstr>
      <vt:lpstr>Inserting into a Heap</vt:lpstr>
      <vt:lpstr>An Array and its Binary Tree</vt:lpstr>
      <vt:lpstr>Array to Max Heap Conversion</vt:lpstr>
      <vt:lpstr>Array to Heap Conversion</vt:lpstr>
      <vt:lpstr>Array to Max Heap Conversion</vt:lpstr>
      <vt:lpstr>Heap Construction - Analysis</vt:lpstr>
      <vt:lpstr>Questions</vt:lpstr>
      <vt:lpstr>Exercises</vt:lpstr>
      <vt:lpstr>Exercises</vt:lpstr>
      <vt:lpstr>4. Tree Algorithms</vt:lpstr>
      <vt:lpstr>Tree Algorithms</vt:lpstr>
      <vt:lpstr>4a. Graph Traversal</vt:lpstr>
      <vt:lpstr>Graph Search application(s)</vt:lpstr>
      <vt:lpstr>Graph Search application(s)</vt:lpstr>
      <vt:lpstr>Introducing Graph Search algorithms</vt:lpstr>
      <vt:lpstr>Depth-First Search – Idea</vt:lpstr>
      <vt:lpstr>Depth-First Search – Demo</vt:lpstr>
      <vt:lpstr>Depth-First Search – Pseudocode</vt:lpstr>
      <vt:lpstr>Depth-First Search – Pseudocode</vt:lpstr>
      <vt:lpstr>Depth-First Search – Implementation and Complexity</vt:lpstr>
      <vt:lpstr>Breadth-First Search – Idea</vt:lpstr>
      <vt:lpstr>Breadth-First Search – Demo</vt:lpstr>
      <vt:lpstr>DFS vs. BFS</vt:lpstr>
      <vt:lpstr>4b. Data Compression</vt:lpstr>
      <vt:lpstr>What is data compression?</vt:lpstr>
      <vt:lpstr>Fixed Length Codes</vt:lpstr>
      <vt:lpstr>Fixed Length Codes – ASCII</vt:lpstr>
      <vt:lpstr>Fixed Length Codes – ASCII</vt:lpstr>
      <vt:lpstr>Fixed Length Codes</vt:lpstr>
      <vt:lpstr>Character Frequency</vt:lpstr>
      <vt:lpstr>Variable Length Codes</vt:lpstr>
      <vt:lpstr>Variable Length Codes – Decoding</vt:lpstr>
      <vt:lpstr>Variable Length Codes – Prefix Codes</vt:lpstr>
      <vt:lpstr>Huffman’s Code – Sketch</vt:lpstr>
      <vt:lpstr>Huffman’s Code – Sketch</vt:lpstr>
      <vt:lpstr>Huffman’s Code – Sketch</vt:lpstr>
      <vt:lpstr>Huffman Trees – Example</vt:lpstr>
      <vt:lpstr>Huffman Trees – Example</vt:lpstr>
      <vt:lpstr>Huffman Trees – Example</vt:lpstr>
      <vt:lpstr>Huffman Trees – Example</vt:lpstr>
      <vt:lpstr>Huffman Trees – Example</vt:lpstr>
      <vt:lpstr>Huffman Trees – Example</vt:lpstr>
      <vt:lpstr>Huffman Trees – Example</vt:lpstr>
      <vt:lpstr>Huffman Codes</vt:lpstr>
      <vt:lpstr>Huffman Codes</vt:lpstr>
      <vt:lpstr>Huffman Algorithm – Demo</vt:lpstr>
      <vt:lpstr>To finish…</vt:lpstr>
      <vt:lpstr>Learning Objectives</vt:lpstr>
      <vt:lpstr>PowerPoint Presentation</vt:lpstr>
      <vt:lpstr>Question</vt:lpstr>
      <vt:lpstr>Questions</vt:lpstr>
      <vt:lpstr>Assignment 5 </vt:lpstr>
      <vt:lpstr>Assignment 5</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Usability and design principles</dc:title>
  <dc:creator>Duy Dang-Pham</dc:creator>
  <cp:lastModifiedBy>Joseph Nygate</cp:lastModifiedBy>
  <cp:revision>511</cp:revision>
  <dcterms:created xsi:type="dcterms:W3CDTF">2018-05-29T04:29:26Z</dcterms:created>
  <dcterms:modified xsi:type="dcterms:W3CDTF">2019-11-19T08:55:41Z</dcterms:modified>
</cp:coreProperties>
</file>